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354" r:id="rId5"/>
    <p:sldId id="355" r:id="rId6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FF"/>
    <a:srgbClr val="333333"/>
    <a:srgbClr val="1DAF8E"/>
    <a:srgbClr val="0F2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0249" autoAdjust="0"/>
  </p:normalViewPr>
  <p:slideViewPr>
    <p:cSldViewPr>
      <p:cViewPr varScale="1">
        <p:scale>
          <a:sx n="96" d="100"/>
          <a:sy n="96" d="100"/>
        </p:scale>
        <p:origin x="-21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63" Type="http://schemas.microsoft.com/office/2015/10/relationships/revisionInfo" Target="revisionInfo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F2576-31A4-4CE7-832F-736A0995F6FB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3F69B-E48F-4D9B-8D5F-80ADDB9322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428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F69B-E48F-4D9B-8D5F-80ADDB93223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F69B-E48F-4D9B-8D5F-80ADDB93223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624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07707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5" y="3573016"/>
            <a:ext cx="4215238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942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511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0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067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0063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6355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034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9161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A0F5FC2-9CBA-4DFA-90F7-40DA6A4B10C5}" type="datetimeFigureOut">
              <a:rPr lang="en-AU" smtClean="0"/>
              <a:t>10/11/2017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567BCA-FD9B-49FC-BBE2-F18B41CB83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620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07707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F2D52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3573016"/>
            <a:ext cx="3456384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F2D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491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07707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573016"/>
            <a:ext cx="3456384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31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07707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3573016"/>
            <a:ext cx="3456384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399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407707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3573016"/>
            <a:ext cx="3456384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702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84169" y="6237312"/>
            <a:ext cx="2663825" cy="6477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0F2D52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814392"/>
            <a:ext cx="8229600" cy="494928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0F2D5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81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0F2D5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333333"/>
                </a:solidFill>
                <a:latin typeface="+mn-lt"/>
              </a:defRPr>
            </a:lvl1pPr>
            <a:lvl2pPr>
              <a:defRPr>
                <a:solidFill>
                  <a:srgbClr val="333333"/>
                </a:solidFill>
                <a:latin typeface="+mn-lt"/>
              </a:defRPr>
            </a:lvl2pPr>
            <a:lvl3pPr>
              <a:defRPr>
                <a:solidFill>
                  <a:srgbClr val="333333"/>
                </a:solidFill>
                <a:latin typeface="+mn-lt"/>
              </a:defRPr>
            </a:lvl3pPr>
            <a:lvl4pPr>
              <a:defRPr>
                <a:solidFill>
                  <a:srgbClr val="333333"/>
                </a:solidFill>
                <a:latin typeface="+mn-lt"/>
              </a:defRPr>
            </a:lvl4pPr>
            <a:lvl5pPr>
              <a:defRPr>
                <a:solidFill>
                  <a:srgbClr val="33333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333333"/>
                </a:solidFill>
                <a:latin typeface="+mn-lt"/>
              </a:defRPr>
            </a:lvl1pPr>
          </a:lstStyle>
          <a:p>
            <a:fld id="{BA0F5FC2-9CBA-4DFA-90F7-40DA6A4B10C5}" type="datetimeFigureOut">
              <a:rPr lang="en-AU" smtClean="0"/>
              <a:pPr/>
              <a:t>10/11/2017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17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0F2D5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333333"/>
                </a:solidFill>
                <a:latin typeface="+mn-lt"/>
              </a:defRPr>
            </a:lvl1pPr>
            <a:lvl2pPr>
              <a:defRPr>
                <a:solidFill>
                  <a:srgbClr val="333333"/>
                </a:solidFill>
                <a:latin typeface="+mn-lt"/>
              </a:defRPr>
            </a:lvl2pPr>
            <a:lvl3pPr>
              <a:defRPr>
                <a:solidFill>
                  <a:srgbClr val="333333"/>
                </a:solidFill>
                <a:latin typeface="+mn-lt"/>
              </a:defRPr>
            </a:lvl3pPr>
            <a:lvl4pPr>
              <a:defRPr>
                <a:solidFill>
                  <a:srgbClr val="333333"/>
                </a:solidFill>
                <a:latin typeface="+mn-lt"/>
              </a:defRPr>
            </a:lvl4pPr>
            <a:lvl5pPr>
              <a:defRPr>
                <a:solidFill>
                  <a:srgbClr val="333333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333333"/>
                </a:solidFill>
                <a:latin typeface="+mn-lt"/>
              </a:defRPr>
            </a:lvl1pPr>
          </a:lstStyle>
          <a:p>
            <a:fld id="{BA0F5FC2-9CBA-4DFA-90F7-40DA6A4B10C5}" type="datetimeFigureOut">
              <a:rPr lang="en-AU" smtClean="0"/>
              <a:pPr/>
              <a:t>10/11/2017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732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  <a:latin typeface="+mn-lt"/>
              </a:defRPr>
            </a:lvl1pPr>
            <a:lvl2pPr>
              <a:defRPr sz="2400">
                <a:solidFill>
                  <a:srgbClr val="333333"/>
                </a:solidFill>
                <a:latin typeface="+mn-lt"/>
              </a:defRPr>
            </a:lvl2pPr>
            <a:lvl3pPr>
              <a:defRPr sz="2000">
                <a:solidFill>
                  <a:srgbClr val="333333"/>
                </a:solidFill>
                <a:latin typeface="+mn-lt"/>
              </a:defRPr>
            </a:lvl3pPr>
            <a:lvl4pPr>
              <a:defRPr sz="1800">
                <a:solidFill>
                  <a:srgbClr val="333333"/>
                </a:solidFill>
                <a:latin typeface="+mn-lt"/>
              </a:defRPr>
            </a:lvl4pPr>
            <a:lvl5pPr>
              <a:defRPr sz="1800">
                <a:solidFill>
                  <a:srgbClr val="333333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  <a:latin typeface="+mn-lt"/>
              </a:defRPr>
            </a:lvl1pPr>
            <a:lvl2pPr>
              <a:defRPr sz="2400">
                <a:solidFill>
                  <a:srgbClr val="333333"/>
                </a:solidFill>
                <a:latin typeface="+mn-lt"/>
              </a:defRPr>
            </a:lvl2pPr>
            <a:lvl3pPr>
              <a:defRPr sz="2000">
                <a:solidFill>
                  <a:srgbClr val="333333"/>
                </a:solidFill>
                <a:latin typeface="+mn-lt"/>
              </a:defRPr>
            </a:lvl3pPr>
            <a:lvl4pPr>
              <a:defRPr sz="1800">
                <a:solidFill>
                  <a:srgbClr val="333333"/>
                </a:solidFill>
                <a:latin typeface="+mn-lt"/>
              </a:defRPr>
            </a:lvl4pPr>
            <a:lvl5pPr>
              <a:defRPr sz="1800">
                <a:solidFill>
                  <a:srgbClr val="333333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0F2D5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333333"/>
                </a:solidFill>
                <a:latin typeface="+mn-lt"/>
              </a:defRPr>
            </a:lvl1pPr>
          </a:lstStyle>
          <a:p>
            <a:fld id="{BA0F5FC2-9CBA-4DFA-90F7-40DA6A4B10C5}" type="datetimeFigureOut">
              <a:rPr lang="en-AU" smtClean="0"/>
              <a:pPr/>
              <a:t>10/11/2017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164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44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62" r:id="rId4"/>
    <p:sldLayoutId id="2147483663" r:id="rId5"/>
    <p:sldLayoutId id="2147483664" r:id="rId6"/>
    <p:sldLayoutId id="2147483650" r:id="rId7"/>
    <p:sldLayoutId id="2147483661" r:id="rId8"/>
    <p:sldLayoutId id="2147483652" r:id="rId9"/>
    <p:sldLayoutId id="2147483651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564904"/>
            <a:ext cx="4104456" cy="1368152"/>
          </a:xfrm>
        </p:spPr>
        <p:txBody>
          <a:bodyPr/>
          <a:lstStyle/>
          <a:p>
            <a:r>
              <a:rPr lang="en-AU" i="1" dirty="0" smtClean="0"/>
              <a:t/>
            </a:r>
            <a:br>
              <a:rPr lang="en-AU" i="1" dirty="0" smtClean="0"/>
            </a:br>
            <a:r>
              <a:rPr lang="en-AU" i="1" dirty="0" smtClean="0"/>
              <a:t>UNIT: FT-3</a:t>
            </a:r>
            <a:br>
              <a:rPr lang="en-AU" i="1" dirty="0" smtClean="0"/>
            </a:br>
            <a:r>
              <a:rPr lang="en-AU" i="1" dirty="0" smtClean="0"/>
              <a:t>Managing User &amp; Account </a:t>
            </a:r>
            <a:br>
              <a:rPr lang="en-AU" i="1" dirty="0" smtClean="0"/>
            </a:br>
            <a:r>
              <a:rPr lang="en-AU" i="1" dirty="0" smtClean="0"/>
              <a:t>Information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21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en-AU" b="0" dirty="0"/>
              <a:t>Managing User &amp; Account </a:t>
            </a:r>
            <a:r>
              <a:rPr lang="en-AU" b="0" dirty="0" smtClean="0"/>
              <a:t>Information (FT-3) </a:t>
            </a:r>
            <a:r>
              <a:rPr lang="en-AU" dirty="0" smtClean="0"/>
              <a:t>| Video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3BFEBE-CBEB-45EB-9048-8067B9DD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616624"/>
          </a:xfrm>
        </p:spPr>
        <p:txBody>
          <a:bodyPr/>
          <a:lstStyle/>
          <a:p>
            <a:endParaRPr lang="en-AU" sz="2000" dirty="0" smtClean="0"/>
          </a:p>
          <a:p>
            <a:endParaRPr lang="en-AU" sz="2000" dirty="0"/>
          </a:p>
          <a:p>
            <a:endParaRPr lang="en-AU" sz="2000" dirty="0" smtClean="0"/>
          </a:p>
          <a:p>
            <a:endParaRPr lang="en-AU" sz="2000" dirty="0"/>
          </a:p>
          <a:p>
            <a:endParaRPr lang="en-AU" sz="2000" dirty="0" smtClean="0"/>
          </a:p>
        </p:txBody>
      </p:sp>
      <p:pic>
        <p:nvPicPr>
          <p:cNvPr id="5" name="TtT3.1-E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467544" y="1196752"/>
            <a:ext cx="8352928" cy="4920398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1763688" y="6231518"/>
            <a:ext cx="3456384" cy="432048"/>
          </a:xfrm>
          <a:prstGeom prst="wedgeRectCallout">
            <a:avLst>
              <a:gd name="adj1" fmla="val -76217"/>
              <a:gd name="adj2" fmla="val -27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Click here to play the video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146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NHVR">
      <a:dk1>
        <a:sysClr val="windowText" lastClr="000000"/>
      </a:dk1>
      <a:lt1>
        <a:sysClr val="window" lastClr="FFFFFF"/>
      </a:lt1>
      <a:dk2>
        <a:srgbClr val="0F2D52"/>
      </a:dk2>
      <a:lt2>
        <a:srgbClr val="43849D"/>
      </a:lt2>
      <a:accent1>
        <a:srgbClr val="4A9B98"/>
      </a:accent1>
      <a:accent2>
        <a:srgbClr val="67A7CC"/>
      </a:accent2>
      <a:accent3>
        <a:srgbClr val="262626"/>
      </a:accent3>
      <a:accent4>
        <a:srgbClr val="B4C4D1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8631A83A1D9D4488FC27E88232CD45" ma:contentTypeVersion="5" ma:contentTypeDescription="Create a new document." ma:contentTypeScope="" ma:versionID="bcc3b0ea89f3407363a7d934638cf4c1">
  <xsd:schema xmlns:xsd="http://www.w3.org/2001/XMLSchema" xmlns:xs="http://www.w3.org/2001/XMLSchema" xmlns:p="http://schemas.microsoft.com/office/2006/metadata/properties" xmlns:ns2="dba49c68-f22a-4693-9ff1-9b2769048b60" xmlns:ns3="8663bc20-0f28-4f06-8839-041663ed56be" targetNamespace="http://schemas.microsoft.com/office/2006/metadata/properties" ma:root="true" ma:fieldsID="5c19a521f95bab3b481cfb5d4f689eaa" ns2:_="" ns3:_="">
    <xsd:import namespace="dba49c68-f22a-4693-9ff1-9b2769048b60"/>
    <xsd:import namespace="8663bc20-0f28-4f06-8839-041663ed56b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49c68-f22a-4693-9ff1-9b2769048b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3bc20-0f28-4f06-8839-041663ed56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42BC2C-DDDF-464F-9D0F-FAC4550A92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a49c68-f22a-4693-9ff1-9b2769048b60"/>
    <ds:schemaRef ds:uri="8663bc20-0f28-4f06-8839-041663ed56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D17BBA-572C-42D3-B69E-3C756FF8D2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CDA162-FD5A-4551-AFDA-B45A451BC10B}">
  <ds:schemaRefs>
    <ds:schemaRef ds:uri="http://schemas.microsoft.com/office/2006/documentManagement/types"/>
    <ds:schemaRef ds:uri="http://purl.org/dc/elements/1.1/"/>
    <ds:schemaRef ds:uri="http://www.w3.org/XML/1998/namespace"/>
    <ds:schemaRef ds:uri="8663bc20-0f28-4f06-8839-041663ed56b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dba49c68-f22a-4693-9ff1-9b2769048b6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5620</TotalTime>
  <Words>18</Words>
  <Application>Microsoft Office PowerPoint</Application>
  <PresentationFormat>On-screen Show (4:3)</PresentationFormat>
  <Paragraphs>8</Paragraphs>
  <Slides>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UNIT: FT-3 Managing User &amp; Account  Information  </vt:lpstr>
      <vt:lpstr>Managing User &amp; Account Information (FT-3) | Video </vt:lpstr>
    </vt:vector>
  </TitlesOfParts>
  <Manager>Linda.MacDonald@nhvr.gov.au</Manager>
  <Company>National Heavy Vehicle Regulator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Crane;Linda.MacDonald@nhvr.gov.au</dc:creator>
  <cp:lastModifiedBy>Windows User</cp:lastModifiedBy>
  <cp:revision>264</cp:revision>
  <cp:lastPrinted>2017-11-01T00:30:02Z</cp:lastPrinted>
  <dcterms:created xsi:type="dcterms:W3CDTF">2017-07-17T06:48:46Z</dcterms:created>
  <dcterms:modified xsi:type="dcterms:W3CDTF">2017-11-10T01:35:08Z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0x0101009B8631A83A1D9D4488FC27E88232CD45</vt:lpwstr>
  </property>
</Properties>
</file>