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mv" ContentType="video/x-ms-wmv"/>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sldIdLst>
    <p:sldId id="353" r:id="rId5"/>
    <p:sldId id="305" r:id="rId6"/>
    <p:sldId id="344" r:id="rId7"/>
    <p:sldId id="354" r:id="rId8"/>
    <p:sldId id="355" r:id="rId9"/>
  </p:sldIdLst>
  <p:sldSz cx="9144000" cy="6858000" type="screen4x3"/>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0000FF"/>
    <a:srgbClr val="333333"/>
    <a:srgbClr val="1DAF8E"/>
    <a:srgbClr val="0F2D52"/>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70249" autoAdjust="0"/>
  </p:normalViewPr>
  <p:slideViewPr>
    <p:cSldViewPr>
      <p:cViewPr varScale="1">
        <p:scale>
          <a:sx n="89" d="100"/>
          <a:sy n="89" d="100"/>
        </p:scale>
        <p:origin x="-2274"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63"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DACF2576-31A4-4CE7-832F-736A0995F6FB}" type="datetimeFigureOut">
              <a:rPr lang="en-AU" smtClean="0"/>
              <a:t>10/11/2017</a:t>
            </a:fld>
            <a:endParaRPr lang="en-AU"/>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0562" y="4721186"/>
            <a:ext cx="5444490" cy="447270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F8A3F69B-E48F-4D9B-8D5F-80ADDB932233}" type="slidenum">
              <a:rPr lang="en-AU" smtClean="0"/>
              <a:t>‹#›</a:t>
            </a:fld>
            <a:endParaRPr lang="en-AU"/>
          </a:p>
        </p:txBody>
      </p:sp>
    </p:spTree>
    <p:extLst>
      <p:ext uri="{BB962C8B-B14F-4D97-AF65-F5344CB8AC3E}">
        <p14:creationId xmlns:p14="http://schemas.microsoft.com/office/powerpoint/2010/main" val="754283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A3F69B-E48F-4D9B-8D5F-80ADDB932233}" type="slidenum">
              <a:rPr lang="en-AU" smtClean="0"/>
              <a:t>1</a:t>
            </a:fld>
            <a:endParaRPr lang="en-AU"/>
          </a:p>
        </p:txBody>
      </p:sp>
    </p:spTree>
    <p:extLst>
      <p:ext uri="{BB962C8B-B14F-4D97-AF65-F5344CB8AC3E}">
        <p14:creationId xmlns:p14="http://schemas.microsoft.com/office/powerpoint/2010/main" val="26451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8A3F69B-E48F-4D9B-8D5F-80ADDB932233}" type="slidenum">
              <a:rPr lang="en-AU" smtClean="0"/>
              <a:t>2</a:t>
            </a:fld>
            <a:endParaRPr lang="en-AU"/>
          </a:p>
        </p:txBody>
      </p:sp>
    </p:spTree>
    <p:extLst>
      <p:ext uri="{BB962C8B-B14F-4D97-AF65-F5344CB8AC3E}">
        <p14:creationId xmlns:p14="http://schemas.microsoft.com/office/powerpoint/2010/main" val="78388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AU" dirty="0" smtClean="0"/>
          </a:p>
        </p:txBody>
      </p:sp>
      <p:sp>
        <p:nvSpPr>
          <p:cNvPr id="4" name="Slide Number Placeholder 3"/>
          <p:cNvSpPr>
            <a:spLocks noGrp="1"/>
          </p:cNvSpPr>
          <p:nvPr>
            <p:ph type="sldNum" sz="quarter" idx="10"/>
          </p:nvPr>
        </p:nvSpPr>
        <p:spPr/>
        <p:txBody>
          <a:bodyPr/>
          <a:lstStyle/>
          <a:p>
            <a:fld id="{F8A3F69B-E48F-4D9B-8D5F-80ADDB932233}" type="slidenum">
              <a:rPr lang="en-AU" smtClean="0"/>
              <a:t>3</a:t>
            </a:fld>
            <a:endParaRPr lang="en-AU"/>
          </a:p>
        </p:txBody>
      </p:sp>
    </p:spTree>
    <p:extLst>
      <p:ext uri="{BB962C8B-B14F-4D97-AF65-F5344CB8AC3E}">
        <p14:creationId xmlns:p14="http://schemas.microsoft.com/office/powerpoint/2010/main" val="2140122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AU" dirty="0"/>
          </a:p>
        </p:txBody>
      </p:sp>
      <p:sp>
        <p:nvSpPr>
          <p:cNvPr id="4" name="Slide Number Placeholder 3"/>
          <p:cNvSpPr>
            <a:spLocks noGrp="1"/>
          </p:cNvSpPr>
          <p:nvPr>
            <p:ph type="sldNum" sz="quarter" idx="10"/>
          </p:nvPr>
        </p:nvSpPr>
        <p:spPr/>
        <p:txBody>
          <a:bodyPr/>
          <a:lstStyle/>
          <a:p>
            <a:fld id="{F8A3F69B-E48F-4D9B-8D5F-80ADDB932233}" type="slidenum">
              <a:rPr lang="en-AU" smtClean="0"/>
              <a:t>4</a:t>
            </a:fld>
            <a:endParaRPr lang="en-AU"/>
          </a:p>
        </p:txBody>
      </p:sp>
    </p:spTree>
    <p:extLst>
      <p:ext uri="{BB962C8B-B14F-4D97-AF65-F5344CB8AC3E}">
        <p14:creationId xmlns:p14="http://schemas.microsoft.com/office/powerpoint/2010/main" val="1063391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q"/>
            </a:pPr>
            <a:endParaRPr lang="en-AU" dirty="0"/>
          </a:p>
        </p:txBody>
      </p:sp>
      <p:sp>
        <p:nvSpPr>
          <p:cNvPr id="4" name="Slide Number Placeholder 3"/>
          <p:cNvSpPr>
            <a:spLocks noGrp="1"/>
          </p:cNvSpPr>
          <p:nvPr>
            <p:ph type="sldNum" sz="quarter" idx="10"/>
          </p:nvPr>
        </p:nvSpPr>
        <p:spPr/>
        <p:txBody>
          <a:bodyPr/>
          <a:lstStyle/>
          <a:p>
            <a:fld id="{F8A3F69B-E48F-4D9B-8D5F-80ADDB932233}" type="slidenum">
              <a:rPr lang="en-AU" smtClean="0"/>
              <a:t>5</a:t>
            </a:fld>
            <a:endParaRPr lang="en-AU"/>
          </a:p>
        </p:txBody>
      </p:sp>
    </p:spTree>
    <p:extLst>
      <p:ext uri="{BB962C8B-B14F-4D97-AF65-F5344CB8AC3E}">
        <p14:creationId xmlns:p14="http://schemas.microsoft.com/office/powerpoint/2010/main" val="15236639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ext Placeholder 2"/>
          <p:cNvSpPr>
            <a:spLocks noGrp="1"/>
          </p:cNvSpPr>
          <p:nvPr>
            <p:ph type="body" sz="quarter" idx="11" hasCustomPrompt="1"/>
          </p:nvPr>
        </p:nvSpPr>
        <p:spPr>
          <a:xfrm>
            <a:off x="755576" y="4077072"/>
            <a:ext cx="2663825" cy="647700"/>
          </a:xfrm>
          <a:prstGeom prst="rect">
            <a:avLst/>
          </a:prstGeom>
        </p:spPr>
        <p:txBody>
          <a:bodyPr/>
          <a:lstStyle>
            <a:lvl1pPr marL="0" indent="0" algn="l">
              <a:buNone/>
              <a:defRPr sz="1800">
                <a:solidFill>
                  <a:schemeClr val="bg1"/>
                </a:solidFill>
              </a:defRPr>
            </a:lvl1pPr>
          </a:lstStyle>
          <a:p>
            <a:pPr lvl="0"/>
            <a:r>
              <a:rPr lang="en-US" dirty="0"/>
              <a:t>Add Date</a:t>
            </a:r>
            <a:endParaRPr lang="en-AU" dirty="0"/>
          </a:p>
        </p:txBody>
      </p:sp>
      <p:sp>
        <p:nvSpPr>
          <p:cNvPr id="7" name="Title 1"/>
          <p:cNvSpPr>
            <a:spLocks noGrp="1"/>
          </p:cNvSpPr>
          <p:nvPr>
            <p:ph type="title"/>
          </p:nvPr>
        </p:nvSpPr>
        <p:spPr>
          <a:xfrm>
            <a:off x="755575" y="3573016"/>
            <a:ext cx="4215238" cy="576064"/>
          </a:xfrm>
          <a:prstGeom prst="rect">
            <a:avLst/>
          </a:prstGeom>
        </p:spPr>
        <p:txBody>
          <a:bodyPr/>
          <a:lstStyle>
            <a:lvl1pPr algn="l">
              <a:defRPr sz="2800" b="1">
                <a:solidFill>
                  <a:schemeClr val="bg1"/>
                </a:solidFill>
              </a:defRPr>
            </a:lvl1pPr>
          </a:lstStyle>
          <a:p>
            <a:r>
              <a:rPr lang="en-US"/>
              <a:t>Click to edit Master title style</a:t>
            </a:r>
            <a:endParaRPr lang="en-AU"/>
          </a:p>
        </p:txBody>
      </p:sp>
    </p:spTree>
    <p:extLst>
      <p:ext uri="{BB962C8B-B14F-4D97-AF65-F5344CB8AC3E}">
        <p14:creationId xmlns:p14="http://schemas.microsoft.com/office/powerpoint/2010/main" val="3219424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BA0F5FC2-9CBA-4DFA-90F7-40DA6A4B10C5}" type="datetimeFigureOut">
              <a:rPr lang="en-AU" smtClean="0"/>
              <a:t>10/11/2017</a:t>
            </a:fld>
            <a:endParaRPr lang="en-AU"/>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4D567BCA-FD9B-49FC-BBE2-F18B41CB8321}" type="slidenum">
              <a:rPr lang="en-AU" smtClean="0"/>
              <a:t>‹#›</a:t>
            </a:fld>
            <a:endParaRPr lang="en-AU"/>
          </a:p>
        </p:txBody>
      </p:sp>
    </p:spTree>
    <p:extLst>
      <p:ext uri="{BB962C8B-B14F-4D97-AF65-F5344CB8AC3E}">
        <p14:creationId xmlns:p14="http://schemas.microsoft.com/office/powerpoint/2010/main" val="3635117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a:off x="0" y="0"/>
            <a:ext cx="9144000" cy="1052736"/>
          </a:xfrm>
          <a:prstGeom prst="rect">
            <a:avLst/>
          </a:prstGeom>
          <a:solidFill>
            <a:schemeClr val="accent6">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457200" y="260648"/>
            <a:ext cx="8229600" cy="1143000"/>
          </a:xfrm>
          <a:prstGeom prst="rect">
            <a:avLst/>
          </a:prstGeom>
        </p:spPr>
        <p:txBody>
          <a:bodyPr/>
          <a:lstStyle>
            <a:lvl1pPr>
              <a:defRPr sz="3200" b="1"/>
            </a:lvl1pPr>
          </a:lstStyle>
          <a:p>
            <a:r>
              <a:rPr lang="en-US" dirty="0"/>
              <a:t>Click to edit Master title style</a:t>
            </a:r>
            <a:endParaRPr lang="en-AU"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a:xfrm>
            <a:off x="457200" y="6356352"/>
            <a:ext cx="2133600" cy="365125"/>
          </a:xfrm>
          <a:prstGeom prst="rect">
            <a:avLst/>
          </a:prstGeom>
        </p:spPr>
        <p:txBody>
          <a:bodyPr/>
          <a:lstStyle/>
          <a:p>
            <a:fld id="{BA0F5FC2-9CBA-4DFA-90F7-40DA6A4B10C5}" type="datetimeFigureOut">
              <a:rPr lang="en-AU" smtClean="0"/>
              <a:t>10/11/2017</a:t>
            </a:fld>
            <a:endParaRPr lang="en-AU"/>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p>
            <a:endParaRPr lang="en-AU"/>
          </a:p>
        </p:txBody>
      </p:sp>
      <p:sp>
        <p:nvSpPr>
          <p:cNvPr id="9" name="Slide Number Placeholder 8"/>
          <p:cNvSpPr>
            <a:spLocks noGrp="1"/>
          </p:cNvSpPr>
          <p:nvPr>
            <p:ph type="sldNum" sz="quarter" idx="12"/>
          </p:nvPr>
        </p:nvSpPr>
        <p:spPr>
          <a:xfrm>
            <a:off x="6553200" y="6356352"/>
            <a:ext cx="2133600" cy="365125"/>
          </a:xfrm>
          <a:prstGeom prst="rect">
            <a:avLst/>
          </a:prstGeom>
        </p:spPr>
        <p:txBody>
          <a:bodyPr/>
          <a:lstStyle/>
          <a:p>
            <a:fld id="{4D567BCA-FD9B-49FC-BBE2-F18B41CB8321}" type="slidenum">
              <a:rPr lang="en-AU" smtClean="0"/>
              <a:t>‹#›</a:t>
            </a:fld>
            <a:endParaRPr lang="en-AU"/>
          </a:p>
        </p:txBody>
      </p:sp>
    </p:spTree>
    <p:extLst>
      <p:ext uri="{BB962C8B-B14F-4D97-AF65-F5344CB8AC3E}">
        <p14:creationId xmlns:p14="http://schemas.microsoft.com/office/powerpoint/2010/main" val="37603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0"/>
            <a:ext cx="9144000" cy="1052736"/>
          </a:xfrm>
          <a:prstGeom prst="rect">
            <a:avLst/>
          </a:prstGeom>
          <a:solidFill>
            <a:schemeClr val="accent6">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457200" y="274638"/>
            <a:ext cx="8229600" cy="1143000"/>
          </a:xfrm>
          <a:prstGeom prst="rect">
            <a:avLst/>
          </a:prstGeom>
        </p:spPr>
        <p:txBody>
          <a:bodyPr/>
          <a:lstStyle>
            <a:lvl1pPr>
              <a:defRPr sz="3200" b="1"/>
            </a:lvl1pPr>
          </a:lstStyle>
          <a:p>
            <a:r>
              <a:rPr lang="en-US"/>
              <a:t>Click to edit Master title style</a:t>
            </a:r>
            <a:endParaRPr lang="en-AU"/>
          </a:p>
        </p:txBody>
      </p:sp>
      <p:sp>
        <p:nvSpPr>
          <p:cNvPr id="3" name="Date Placeholder 2"/>
          <p:cNvSpPr>
            <a:spLocks noGrp="1"/>
          </p:cNvSpPr>
          <p:nvPr>
            <p:ph type="dt" sz="half" idx="10"/>
          </p:nvPr>
        </p:nvSpPr>
        <p:spPr>
          <a:xfrm>
            <a:off x="457200" y="6356352"/>
            <a:ext cx="2133600" cy="365125"/>
          </a:xfrm>
          <a:prstGeom prst="rect">
            <a:avLst/>
          </a:prstGeom>
        </p:spPr>
        <p:txBody>
          <a:bodyPr/>
          <a:lstStyle/>
          <a:p>
            <a:fld id="{BA0F5FC2-9CBA-4DFA-90F7-40DA6A4B10C5}" type="datetimeFigureOut">
              <a:rPr lang="en-AU" smtClean="0"/>
              <a:t>10/11/2017</a:t>
            </a:fld>
            <a:endParaRPr lang="en-AU"/>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p>
            <a:endParaRPr lang="en-AU"/>
          </a:p>
        </p:txBody>
      </p:sp>
      <p:sp>
        <p:nvSpPr>
          <p:cNvPr id="5" name="Slide Number Placeholder 4"/>
          <p:cNvSpPr>
            <a:spLocks noGrp="1"/>
          </p:cNvSpPr>
          <p:nvPr>
            <p:ph type="sldNum" sz="quarter" idx="12"/>
          </p:nvPr>
        </p:nvSpPr>
        <p:spPr>
          <a:xfrm>
            <a:off x="6553200" y="6356352"/>
            <a:ext cx="2133600" cy="365125"/>
          </a:xfrm>
          <a:prstGeom prst="rect">
            <a:avLst/>
          </a:prstGeom>
        </p:spPr>
        <p:txBody>
          <a:bodyPr/>
          <a:lstStyle/>
          <a:p>
            <a:fld id="{4D567BCA-FD9B-49FC-BBE2-F18B41CB8321}" type="slidenum">
              <a:rPr lang="en-AU" smtClean="0"/>
              <a:t>‹#›</a:t>
            </a:fld>
            <a:endParaRPr lang="en-AU"/>
          </a:p>
        </p:txBody>
      </p:sp>
    </p:spTree>
    <p:extLst>
      <p:ext uri="{BB962C8B-B14F-4D97-AF65-F5344CB8AC3E}">
        <p14:creationId xmlns:p14="http://schemas.microsoft.com/office/powerpoint/2010/main" val="2624067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fld id="{BA0F5FC2-9CBA-4DFA-90F7-40DA6A4B10C5}" type="datetimeFigureOut">
              <a:rPr lang="en-AU" smtClean="0"/>
              <a:t>10/11/2017</a:t>
            </a:fld>
            <a:endParaRPr lang="en-AU"/>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endParaRPr lang="en-AU"/>
          </a:p>
        </p:txBody>
      </p:sp>
      <p:sp>
        <p:nvSpPr>
          <p:cNvPr id="4" name="Slide Number Placeholder 3"/>
          <p:cNvSpPr>
            <a:spLocks noGrp="1"/>
          </p:cNvSpPr>
          <p:nvPr>
            <p:ph type="sldNum" sz="quarter" idx="12"/>
          </p:nvPr>
        </p:nvSpPr>
        <p:spPr>
          <a:xfrm>
            <a:off x="6553200" y="6356352"/>
            <a:ext cx="2133600" cy="365125"/>
          </a:xfrm>
          <a:prstGeom prst="rect">
            <a:avLst/>
          </a:prstGeom>
        </p:spPr>
        <p:txBody>
          <a:bodyPr/>
          <a:lstStyle/>
          <a:p>
            <a:fld id="{4D567BCA-FD9B-49FC-BBE2-F18B41CB8321}" type="slidenum">
              <a:rPr lang="en-AU" smtClean="0"/>
              <a:t>‹#›</a:t>
            </a:fld>
            <a:endParaRPr lang="en-AU"/>
          </a:p>
        </p:txBody>
      </p:sp>
    </p:spTree>
    <p:extLst>
      <p:ext uri="{BB962C8B-B14F-4D97-AF65-F5344CB8AC3E}">
        <p14:creationId xmlns:p14="http://schemas.microsoft.com/office/powerpoint/2010/main" val="37900635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1"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fld id="{BA0F5FC2-9CBA-4DFA-90F7-40DA6A4B10C5}" type="datetimeFigureOut">
              <a:rPr lang="en-AU" smtClean="0"/>
              <a:t>10/11/2017</a:t>
            </a:fld>
            <a:endParaRPr lang="en-AU"/>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fld id="{4D567BCA-FD9B-49FC-BBE2-F18B41CB8321}" type="slidenum">
              <a:rPr lang="en-AU" smtClean="0"/>
              <a:t>‹#›</a:t>
            </a:fld>
            <a:endParaRPr lang="en-AU"/>
          </a:p>
        </p:txBody>
      </p:sp>
    </p:spTree>
    <p:extLst>
      <p:ext uri="{BB962C8B-B14F-4D97-AF65-F5344CB8AC3E}">
        <p14:creationId xmlns:p14="http://schemas.microsoft.com/office/powerpoint/2010/main" val="37263554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fld id="{BA0F5FC2-9CBA-4DFA-90F7-40DA6A4B10C5}" type="datetimeFigureOut">
              <a:rPr lang="en-AU" smtClean="0"/>
              <a:t>10/11/2017</a:t>
            </a:fld>
            <a:endParaRPr lang="en-AU"/>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fld id="{4D567BCA-FD9B-49FC-BBE2-F18B41CB8321}" type="slidenum">
              <a:rPr lang="en-AU" smtClean="0"/>
              <a:t>‹#›</a:t>
            </a:fld>
            <a:endParaRPr lang="en-AU"/>
          </a:p>
        </p:txBody>
      </p:sp>
    </p:spTree>
    <p:extLst>
      <p:ext uri="{BB962C8B-B14F-4D97-AF65-F5344CB8AC3E}">
        <p14:creationId xmlns:p14="http://schemas.microsoft.com/office/powerpoint/2010/main" val="1950349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AU"/>
          </a:p>
        </p:txBody>
      </p:sp>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BA0F5FC2-9CBA-4DFA-90F7-40DA6A4B10C5}" type="datetimeFigureOut">
              <a:rPr lang="en-AU" smtClean="0"/>
              <a:t>10/11/2017</a:t>
            </a:fld>
            <a:endParaRPr lang="en-AU"/>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4D567BCA-FD9B-49FC-BBE2-F18B41CB8321}" type="slidenum">
              <a:rPr lang="en-AU" smtClean="0"/>
              <a:t>‹#›</a:t>
            </a:fld>
            <a:endParaRPr lang="en-AU"/>
          </a:p>
        </p:txBody>
      </p:sp>
    </p:spTree>
    <p:extLst>
      <p:ext uri="{BB962C8B-B14F-4D97-AF65-F5344CB8AC3E}">
        <p14:creationId xmlns:p14="http://schemas.microsoft.com/office/powerpoint/2010/main" val="9391618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BA0F5FC2-9CBA-4DFA-90F7-40DA6A4B10C5}" type="datetimeFigureOut">
              <a:rPr lang="en-AU" smtClean="0"/>
              <a:t>10/11/2017</a:t>
            </a:fld>
            <a:endParaRPr lang="en-AU"/>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4D567BCA-FD9B-49FC-BBE2-F18B41CB8321}" type="slidenum">
              <a:rPr lang="en-AU" smtClean="0"/>
              <a:t>‹#›</a:t>
            </a:fld>
            <a:endParaRPr lang="en-AU"/>
          </a:p>
        </p:txBody>
      </p:sp>
    </p:spTree>
    <p:extLst>
      <p:ext uri="{BB962C8B-B14F-4D97-AF65-F5344CB8AC3E}">
        <p14:creationId xmlns:p14="http://schemas.microsoft.com/office/powerpoint/2010/main" val="996204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ext Placeholder 2"/>
          <p:cNvSpPr>
            <a:spLocks noGrp="1"/>
          </p:cNvSpPr>
          <p:nvPr>
            <p:ph type="body" sz="quarter" idx="11" hasCustomPrompt="1"/>
          </p:nvPr>
        </p:nvSpPr>
        <p:spPr>
          <a:xfrm>
            <a:off x="755576" y="4077072"/>
            <a:ext cx="2663825" cy="647700"/>
          </a:xfrm>
          <a:prstGeom prst="rect">
            <a:avLst/>
          </a:prstGeom>
        </p:spPr>
        <p:txBody>
          <a:bodyPr/>
          <a:lstStyle>
            <a:lvl1pPr marL="0" indent="0" algn="l">
              <a:buNone/>
              <a:defRPr sz="1800">
                <a:solidFill>
                  <a:srgbClr val="0F2D52"/>
                </a:solidFill>
              </a:defRPr>
            </a:lvl1pPr>
          </a:lstStyle>
          <a:p>
            <a:pPr lvl="0"/>
            <a:r>
              <a:rPr lang="en-US" dirty="0"/>
              <a:t>Add Date</a:t>
            </a:r>
            <a:endParaRPr lang="en-AU" dirty="0"/>
          </a:p>
        </p:txBody>
      </p:sp>
      <p:sp>
        <p:nvSpPr>
          <p:cNvPr id="7" name="Title 1"/>
          <p:cNvSpPr>
            <a:spLocks noGrp="1"/>
          </p:cNvSpPr>
          <p:nvPr>
            <p:ph type="title"/>
          </p:nvPr>
        </p:nvSpPr>
        <p:spPr>
          <a:xfrm>
            <a:off x="755576" y="3573016"/>
            <a:ext cx="3456384" cy="576064"/>
          </a:xfrm>
          <a:prstGeom prst="rect">
            <a:avLst/>
          </a:prstGeom>
        </p:spPr>
        <p:txBody>
          <a:bodyPr/>
          <a:lstStyle>
            <a:lvl1pPr algn="l">
              <a:defRPr sz="2800" b="1">
                <a:solidFill>
                  <a:srgbClr val="0F2D52"/>
                </a:solidFill>
              </a:defRPr>
            </a:lvl1pPr>
          </a:lstStyle>
          <a:p>
            <a:r>
              <a:rPr lang="en-US"/>
              <a:t>Click to edit Master title style</a:t>
            </a:r>
            <a:endParaRPr lang="en-AU"/>
          </a:p>
        </p:txBody>
      </p:sp>
    </p:spTree>
    <p:extLst>
      <p:ext uri="{BB962C8B-B14F-4D97-AF65-F5344CB8AC3E}">
        <p14:creationId xmlns:p14="http://schemas.microsoft.com/office/powerpoint/2010/main" val="1754915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Text Placeholder 2"/>
          <p:cNvSpPr>
            <a:spLocks noGrp="1"/>
          </p:cNvSpPr>
          <p:nvPr>
            <p:ph type="body" sz="quarter" idx="11" hasCustomPrompt="1"/>
          </p:nvPr>
        </p:nvSpPr>
        <p:spPr>
          <a:xfrm>
            <a:off x="755576" y="4077072"/>
            <a:ext cx="2663825" cy="647700"/>
          </a:xfrm>
          <a:prstGeom prst="rect">
            <a:avLst/>
          </a:prstGeom>
        </p:spPr>
        <p:txBody>
          <a:bodyPr/>
          <a:lstStyle>
            <a:lvl1pPr marL="0" indent="0" algn="l">
              <a:buNone/>
              <a:defRPr sz="1800">
                <a:solidFill>
                  <a:schemeClr val="bg1"/>
                </a:solidFill>
              </a:defRPr>
            </a:lvl1pPr>
          </a:lstStyle>
          <a:p>
            <a:pPr lvl="0"/>
            <a:r>
              <a:rPr lang="en-US" dirty="0"/>
              <a:t>Add Date</a:t>
            </a:r>
            <a:endParaRPr lang="en-AU" dirty="0"/>
          </a:p>
        </p:txBody>
      </p:sp>
      <p:sp>
        <p:nvSpPr>
          <p:cNvPr id="2" name="Title 1"/>
          <p:cNvSpPr>
            <a:spLocks noGrp="1"/>
          </p:cNvSpPr>
          <p:nvPr>
            <p:ph type="title"/>
          </p:nvPr>
        </p:nvSpPr>
        <p:spPr>
          <a:xfrm>
            <a:off x="755576" y="3573016"/>
            <a:ext cx="3456384" cy="576064"/>
          </a:xfrm>
          <a:prstGeom prst="rect">
            <a:avLst/>
          </a:prstGeom>
        </p:spPr>
        <p:txBody>
          <a:bodyPr/>
          <a:lstStyle>
            <a:lvl1pPr algn="l">
              <a:defRPr sz="2800" b="1">
                <a:solidFill>
                  <a:schemeClr val="bg1"/>
                </a:solidFill>
              </a:defRPr>
            </a:lvl1pPr>
          </a:lstStyle>
          <a:p>
            <a:r>
              <a:rPr lang="en-US"/>
              <a:t>Click to edit Master title style</a:t>
            </a:r>
            <a:endParaRPr lang="en-AU"/>
          </a:p>
        </p:txBody>
      </p:sp>
    </p:spTree>
    <p:extLst>
      <p:ext uri="{BB962C8B-B14F-4D97-AF65-F5344CB8AC3E}">
        <p14:creationId xmlns:p14="http://schemas.microsoft.com/office/powerpoint/2010/main" val="2967311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1" hasCustomPrompt="1"/>
          </p:nvPr>
        </p:nvSpPr>
        <p:spPr>
          <a:xfrm>
            <a:off x="755576" y="4077072"/>
            <a:ext cx="2663825" cy="647700"/>
          </a:xfrm>
          <a:prstGeom prst="rect">
            <a:avLst/>
          </a:prstGeom>
        </p:spPr>
        <p:txBody>
          <a:bodyPr/>
          <a:lstStyle>
            <a:lvl1pPr marL="0" indent="0" algn="l">
              <a:buNone/>
              <a:defRPr sz="1800">
                <a:solidFill>
                  <a:schemeClr val="bg1"/>
                </a:solidFill>
              </a:defRPr>
            </a:lvl1pPr>
          </a:lstStyle>
          <a:p>
            <a:pPr lvl="0"/>
            <a:r>
              <a:rPr lang="en-US" dirty="0"/>
              <a:t>Add Date</a:t>
            </a:r>
            <a:endParaRPr lang="en-AU" dirty="0"/>
          </a:p>
        </p:txBody>
      </p:sp>
      <p:sp>
        <p:nvSpPr>
          <p:cNvPr id="7" name="Title 1"/>
          <p:cNvSpPr>
            <a:spLocks noGrp="1"/>
          </p:cNvSpPr>
          <p:nvPr>
            <p:ph type="title"/>
          </p:nvPr>
        </p:nvSpPr>
        <p:spPr>
          <a:xfrm>
            <a:off x="755576" y="3573016"/>
            <a:ext cx="3456384" cy="576064"/>
          </a:xfrm>
          <a:prstGeom prst="rect">
            <a:avLst/>
          </a:prstGeom>
        </p:spPr>
        <p:txBody>
          <a:bodyPr/>
          <a:lstStyle>
            <a:lvl1pPr algn="l">
              <a:defRPr sz="2800" b="1">
                <a:solidFill>
                  <a:schemeClr val="bg1"/>
                </a:solidFill>
              </a:defRPr>
            </a:lvl1pPr>
          </a:lstStyle>
          <a:p>
            <a:r>
              <a:rPr lang="en-US"/>
              <a:t>Click to edit Master title style</a:t>
            </a:r>
            <a:endParaRPr lang="en-AU"/>
          </a:p>
        </p:txBody>
      </p:sp>
    </p:spTree>
    <p:extLst>
      <p:ext uri="{BB962C8B-B14F-4D97-AF65-F5344CB8AC3E}">
        <p14:creationId xmlns:p14="http://schemas.microsoft.com/office/powerpoint/2010/main" val="3933993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1" hasCustomPrompt="1"/>
          </p:nvPr>
        </p:nvSpPr>
        <p:spPr>
          <a:xfrm>
            <a:off x="755576" y="4077072"/>
            <a:ext cx="2663825" cy="647700"/>
          </a:xfrm>
          <a:prstGeom prst="rect">
            <a:avLst/>
          </a:prstGeom>
        </p:spPr>
        <p:txBody>
          <a:bodyPr/>
          <a:lstStyle>
            <a:lvl1pPr marL="0" indent="0" algn="l">
              <a:buNone/>
              <a:defRPr sz="1800">
                <a:solidFill>
                  <a:schemeClr val="bg1"/>
                </a:solidFill>
              </a:defRPr>
            </a:lvl1pPr>
          </a:lstStyle>
          <a:p>
            <a:pPr lvl="0"/>
            <a:r>
              <a:rPr lang="en-US" dirty="0"/>
              <a:t>Add Date</a:t>
            </a:r>
            <a:endParaRPr lang="en-AU" dirty="0"/>
          </a:p>
        </p:txBody>
      </p:sp>
      <p:sp>
        <p:nvSpPr>
          <p:cNvPr id="7" name="Title 1"/>
          <p:cNvSpPr>
            <a:spLocks noGrp="1"/>
          </p:cNvSpPr>
          <p:nvPr>
            <p:ph type="title"/>
          </p:nvPr>
        </p:nvSpPr>
        <p:spPr>
          <a:xfrm>
            <a:off x="755576" y="3573016"/>
            <a:ext cx="3456384" cy="576064"/>
          </a:xfrm>
          <a:prstGeom prst="rect">
            <a:avLst/>
          </a:prstGeom>
        </p:spPr>
        <p:txBody>
          <a:bodyPr/>
          <a:lstStyle>
            <a:lvl1pPr algn="l">
              <a:defRPr sz="2800" b="1">
                <a:solidFill>
                  <a:schemeClr val="bg1"/>
                </a:solidFill>
              </a:defRPr>
            </a:lvl1pPr>
          </a:lstStyle>
          <a:p>
            <a:r>
              <a:rPr lang="en-US"/>
              <a:t>Click to edit Master title style</a:t>
            </a:r>
            <a:endParaRPr lang="en-AU"/>
          </a:p>
        </p:txBody>
      </p:sp>
    </p:spTree>
    <p:extLst>
      <p:ext uri="{BB962C8B-B14F-4D97-AF65-F5344CB8AC3E}">
        <p14:creationId xmlns:p14="http://schemas.microsoft.com/office/powerpoint/2010/main" val="2397021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1" hasCustomPrompt="1"/>
          </p:nvPr>
        </p:nvSpPr>
        <p:spPr>
          <a:xfrm>
            <a:off x="6084169" y="6237312"/>
            <a:ext cx="2663825" cy="647700"/>
          </a:xfrm>
          <a:prstGeom prst="rect">
            <a:avLst/>
          </a:prstGeom>
        </p:spPr>
        <p:txBody>
          <a:bodyPr/>
          <a:lstStyle>
            <a:lvl1pPr marL="0" indent="0" algn="r">
              <a:buNone/>
              <a:defRPr sz="1800">
                <a:solidFill>
                  <a:srgbClr val="0F2D52"/>
                </a:solidFill>
              </a:defRPr>
            </a:lvl1pPr>
          </a:lstStyle>
          <a:p>
            <a:pPr lvl="0"/>
            <a:r>
              <a:rPr lang="en-US" dirty="0"/>
              <a:t>Add Date</a:t>
            </a:r>
            <a:endParaRPr lang="en-AU" dirty="0"/>
          </a:p>
        </p:txBody>
      </p:sp>
      <p:sp>
        <p:nvSpPr>
          <p:cNvPr id="2" name="Title 1"/>
          <p:cNvSpPr>
            <a:spLocks noGrp="1"/>
          </p:cNvSpPr>
          <p:nvPr>
            <p:ph type="title"/>
          </p:nvPr>
        </p:nvSpPr>
        <p:spPr>
          <a:xfrm>
            <a:off x="539552" y="5814392"/>
            <a:ext cx="8229600" cy="494928"/>
          </a:xfrm>
          <a:prstGeom prst="rect">
            <a:avLst/>
          </a:prstGeom>
        </p:spPr>
        <p:txBody>
          <a:bodyPr/>
          <a:lstStyle>
            <a:lvl1pPr algn="r">
              <a:defRPr sz="2800">
                <a:solidFill>
                  <a:srgbClr val="0F2D52"/>
                </a:solidFill>
              </a:defRPr>
            </a:lvl1pPr>
          </a:lstStyle>
          <a:p>
            <a:r>
              <a:rPr lang="en-US" dirty="0"/>
              <a:t>Click to edit Master title style</a:t>
            </a:r>
            <a:endParaRPr lang="en-AU" dirty="0"/>
          </a:p>
        </p:txBody>
      </p:sp>
    </p:spTree>
    <p:extLst>
      <p:ext uri="{BB962C8B-B14F-4D97-AF65-F5344CB8AC3E}">
        <p14:creationId xmlns:p14="http://schemas.microsoft.com/office/powerpoint/2010/main" val="403812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1052736"/>
          </a:xfrm>
          <a:prstGeom prst="rect">
            <a:avLst/>
          </a:prstGeom>
          <a:solidFill>
            <a:schemeClr val="accent6">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457200" y="274638"/>
            <a:ext cx="8229600" cy="778098"/>
          </a:xfrm>
          <a:prstGeom prst="rect">
            <a:avLst/>
          </a:prstGeom>
        </p:spPr>
        <p:txBody>
          <a:bodyPr>
            <a:normAutofit/>
          </a:bodyPr>
          <a:lstStyle>
            <a:lvl1pPr algn="l">
              <a:defRPr sz="3200" b="1">
                <a:solidFill>
                  <a:srgbClr val="0F2D52"/>
                </a:solidFill>
                <a:latin typeface="+mj-lt"/>
              </a:defRPr>
            </a:lvl1pPr>
          </a:lstStyle>
          <a:p>
            <a:r>
              <a:rPr lang="en-US" dirty="0"/>
              <a:t>Click to edit Master title style</a:t>
            </a:r>
            <a:endParaRPr lang="en-AU" dirty="0"/>
          </a:p>
        </p:txBody>
      </p:sp>
      <p:sp>
        <p:nvSpPr>
          <p:cNvPr id="3" name="Content Placeholder 2"/>
          <p:cNvSpPr>
            <a:spLocks noGrp="1"/>
          </p:cNvSpPr>
          <p:nvPr>
            <p:ph idx="1"/>
          </p:nvPr>
        </p:nvSpPr>
        <p:spPr>
          <a:xfrm>
            <a:off x="457200" y="1268760"/>
            <a:ext cx="8229600" cy="4857403"/>
          </a:xfrm>
          <a:prstGeom prst="rect">
            <a:avLst/>
          </a:prstGeom>
        </p:spPr>
        <p:txBody>
          <a:bodyPr/>
          <a:lstStyle>
            <a:lvl1pPr marL="0" indent="0">
              <a:buNone/>
              <a:defRPr sz="2800">
                <a:solidFill>
                  <a:srgbClr val="333333"/>
                </a:solidFill>
                <a:latin typeface="+mn-lt"/>
              </a:defRPr>
            </a:lvl1pPr>
            <a:lvl2pPr>
              <a:defRPr>
                <a:solidFill>
                  <a:srgbClr val="333333"/>
                </a:solidFill>
                <a:latin typeface="+mn-lt"/>
              </a:defRPr>
            </a:lvl2pPr>
            <a:lvl3pPr>
              <a:defRPr>
                <a:solidFill>
                  <a:srgbClr val="333333"/>
                </a:solidFill>
                <a:latin typeface="+mn-lt"/>
              </a:defRPr>
            </a:lvl3pPr>
            <a:lvl4pPr>
              <a:defRPr>
                <a:solidFill>
                  <a:srgbClr val="333333"/>
                </a:solidFill>
                <a:latin typeface="+mn-lt"/>
              </a:defRPr>
            </a:lvl4pPr>
            <a:lvl5pPr>
              <a:defRPr>
                <a:solidFill>
                  <a:srgbClr val="333333"/>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Date Placeholder 3"/>
          <p:cNvSpPr>
            <a:spLocks noGrp="1"/>
          </p:cNvSpPr>
          <p:nvPr>
            <p:ph type="dt" sz="half" idx="10"/>
          </p:nvPr>
        </p:nvSpPr>
        <p:spPr>
          <a:xfrm>
            <a:off x="457200" y="6356352"/>
            <a:ext cx="2133600" cy="365125"/>
          </a:xfrm>
          <a:prstGeom prst="rect">
            <a:avLst/>
          </a:prstGeom>
        </p:spPr>
        <p:txBody>
          <a:bodyPr/>
          <a:lstStyle>
            <a:lvl1pPr>
              <a:defRPr sz="1200">
                <a:solidFill>
                  <a:srgbClr val="333333"/>
                </a:solidFill>
                <a:latin typeface="+mn-lt"/>
              </a:defRPr>
            </a:lvl1pPr>
          </a:lstStyle>
          <a:p>
            <a:fld id="{BA0F5FC2-9CBA-4DFA-90F7-40DA6A4B10C5}" type="datetimeFigureOut">
              <a:rPr lang="en-AU" smtClean="0"/>
              <a:pPr/>
              <a:t>10/11/2017</a:t>
            </a:fld>
            <a:endParaRPr lang="en-AU"/>
          </a:p>
        </p:txBody>
      </p:sp>
    </p:spTree>
    <p:extLst>
      <p:ext uri="{BB962C8B-B14F-4D97-AF65-F5344CB8AC3E}">
        <p14:creationId xmlns:p14="http://schemas.microsoft.com/office/powerpoint/2010/main" val="741179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1052736"/>
          </a:xfrm>
          <a:prstGeom prst="rect">
            <a:avLst/>
          </a:prstGeom>
          <a:solidFill>
            <a:schemeClr val="accent6">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457200" y="274638"/>
            <a:ext cx="8229600" cy="778098"/>
          </a:xfrm>
          <a:prstGeom prst="rect">
            <a:avLst/>
          </a:prstGeom>
        </p:spPr>
        <p:txBody>
          <a:bodyPr>
            <a:normAutofit/>
          </a:bodyPr>
          <a:lstStyle>
            <a:lvl1pPr algn="l">
              <a:defRPr sz="3200" b="1">
                <a:solidFill>
                  <a:srgbClr val="0F2D52"/>
                </a:solidFill>
                <a:latin typeface="+mj-lt"/>
              </a:defRPr>
            </a:lvl1pPr>
          </a:lstStyle>
          <a:p>
            <a:r>
              <a:rPr lang="en-US" dirty="0"/>
              <a:t>Click to edit Master title style</a:t>
            </a:r>
            <a:endParaRPr lang="en-AU" dirty="0"/>
          </a:p>
        </p:txBody>
      </p:sp>
      <p:sp>
        <p:nvSpPr>
          <p:cNvPr id="3" name="Content Placeholder 2"/>
          <p:cNvSpPr>
            <a:spLocks noGrp="1"/>
          </p:cNvSpPr>
          <p:nvPr>
            <p:ph idx="1"/>
          </p:nvPr>
        </p:nvSpPr>
        <p:spPr>
          <a:xfrm>
            <a:off x="457200" y="1268760"/>
            <a:ext cx="8229600" cy="4857403"/>
          </a:xfrm>
          <a:prstGeom prst="rect">
            <a:avLst/>
          </a:prstGeom>
        </p:spPr>
        <p:txBody>
          <a:bodyPr/>
          <a:lstStyle>
            <a:lvl1pPr marL="0" indent="0">
              <a:buNone/>
              <a:defRPr sz="2800">
                <a:solidFill>
                  <a:srgbClr val="333333"/>
                </a:solidFill>
                <a:latin typeface="+mn-lt"/>
              </a:defRPr>
            </a:lvl1pPr>
            <a:lvl2pPr>
              <a:defRPr>
                <a:solidFill>
                  <a:srgbClr val="333333"/>
                </a:solidFill>
                <a:latin typeface="+mn-lt"/>
              </a:defRPr>
            </a:lvl2pPr>
            <a:lvl3pPr>
              <a:defRPr>
                <a:solidFill>
                  <a:srgbClr val="333333"/>
                </a:solidFill>
                <a:latin typeface="+mn-lt"/>
              </a:defRPr>
            </a:lvl3pPr>
            <a:lvl4pPr>
              <a:defRPr>
                <a:solidFill>
                  <a:srgbClr val="333333"/>
                </a:solidFill>
                <a:latin typeface="+mn-lt"/>
              </a:defRPr>
            </a:lvl4pPr>
            <a:lvl5pPr>
              <a:defRPr>
                <a:solidFill>
                  <a:srgbClr val="333333"/>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sz="1200">
                <a:solidFill>
                  <a:srgbClr val="333333"/>
                </a:solidFill>
                <a:latin typeface="+mn-lt"/>
              </a:defRPr>
            </a:lvl1pPr>
          </a:lstStyle>
          <a:p>
            <a:fld id="{BA0F5FC2-9CBA-4DFA-90F7-40DA6A4B10C5}" type="datetimeFigureOut">
              <a:rPr lang="en-AU" smtClean="0"/>
              <a:pPr/>
              <a:t>10/11/2017</a:t>
            </a:fld>
            <a:endParaRPr lang="en-AU"/>
          </a:p>
        </p:txBody>
      </p:sp>
    </p:spTree>
    <p:extLst>
      <p:ext uri="{BB962C8B-B14F-4D97-AF65-F5344CB8AC3E}">
        <p14:creationId xmlns:p14="http://schemas.microsoft.com/office/powerpoint/2010/main" val="1257320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052736"/>
          </a:xfrm>
          <a:prstGeom prst="rect">
            <a:avLst/>
          </a:prstGeom>
          <a:solidFill>
            <a:schemeClr val="accent6">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Content Placeholder 2"/>
          <p:cNvSpPr>
            <a:spLocks noGrp="1"/>
          </p:cNvSpPr>
          <p:nvPr>
            <p:ph sz="half" idx="1"/>
          </p:nvPr>
        </p:nvSpPr>
        <p:spPr>
          <a:xfrm>
            <a:off x="457200" y="1268760"/>
            <a:ext cx="4038600" cy="4857403"/>
          </a:xfrm>
          <a:prstGeom prst="rect">
            <a:avLst/>
          </a:prstGeom>
        </p:spPr>
        <p:txBody>
          <a:bodyPr/>
          <a:lstStyle>
            <a:lvl1pPr marL="0" indent="0">
              <a:buNone/>
              <a:defRPr sz="2400">
                <a:solidFill>
                  <a:srgbClr val="333333"/>
                </a:solidFill>
                <a:latin typeface="+mn-lt"/>
              </a:defRPr>
            </a:lvl1pPr>
            <a:lvl2pPr>
              <a:defRPr sz="2400">
                <a:solidFill>
                  <a:srgbClr val="333333"/>
                </a:solidFill>
                <a:latin typeface="+mn-lt"/>
              </a:defRPr>
            </a:lvl2pPr>
            <a:lvl3pPr>
              <a:defRPr sz="2000">
                <a:solidFill>
                  <a:srgbClr val="333333"/>
                </a:solidFill>
                <a:latin typeface="+mn-lt"/>
              </a:defRPr>
            </a:lvl3pPr>
            <a:lvl4pPr>
              <a:defRPr sz="1800">
                <a:solidFill>
                  <a:srgbClr val="333333"/>
                </a:solidFill>
                <a:latin typeface="+mn-lt"/>
              </a:defRPr>
            </a:lvl4pPr>
            <a:lvl5pPr>
              <a:defRPr sz="1800">
                <a:solidFill>
                  <a:srgbClr val="333333"/>
                </a:solidFill>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268760"/>
            <a:ext cx="4038600" cy="4857403"/>
          </a:xfrm>
          <a:prstGeom prst="rect">
            <a:avLst/>
          </a:prstGeom>
        </p:spPr>
        <p:txBody>
          <a:bodyPr/>
          <a:lstStyle>
            <a:lvl1pPr marL="0" indent="0">
              <a:buNone/>
              <a:defRPr sz="2400">
                <a:solidFill>
                  <a:srgbClr val="333333"/>
                </a:solidFill>
                <a:latin typeface="+mn-lt"/>
              </a:defRPr>
            </a:lvl1pPr>
            <a:lvl2pPr>
              <a:defRPr sz="2400">
                <a:solidFill>
                  <a:srgbClr val="333333"/>
                </a:solidFill>
                <a:latin typeface="+mn-lt"/>
              </a:defRPr>
            </a:lvl2pPr>
            <a:lvl3pPr>
              <a:defRPr sz="2000">
                <a:solidFill>
                  <a:srgbClr val="333333"/>
                </a:solidFill>
                <a:latin typeface="+mn-lt"/>
              </a:defRPr>
            </a:lvl3pPr>
            <a:lvl4pPr>
              <a:defRPr sz="1800">
                <a:solidFill>
                  <a:srgbClr val="333333"/>
                </a:solidFill>
                <a:latin typeface="+mn-lt"/>
              </a:defRPr>
            </a:lvl4pPr>
            <a:lvl5pPr>
              <a:defRPr sz="1800">
                <a:solidFill>
                  <a:srgbClr val="333333"/>
                </a:solidFill>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Title 1"/>
          <p:cNvSpPr>
            <a:spLocks noGrp="1"/>
          </p:cNvSpPr>
          <p:nvPr>
            <p:ph type="title"/>
          </p:nvPr>
        </p:nvSpPr>
        <p:spPr>
          <a:xfrm>
            <a:off x="457200" y="274638"/>
            <a:ext cx="8229600" cy="778098"/>
          </a:xfrm>
          <a:prstGeom prst="rect">
            <a:avLst/>
          </a:prstGeom>
        </p:spPr>
        <p:txBody>
          <a:bodyPr>
            <a:normAutofit/>
          </a:bodyPr>
          <a:lstStyle>
            <a:lvl1pPr algn="l">
              <a:defRPr sz="3200" b="1">
                <a:solidFill>
                  <a:srgbClr val="0F2D52"/>
                </a:solidFill>
                <a:latin typeface="+mj-lt"/>
              </a:defRPr>
            </a:lvl1pPr>
          </a:lstStyle>
          <a:p>
            <a:r>
              <a:rPr lang="en-US" dirty="0"/>
              <a:t>Click to edit Master title style</a:t>
            </a:r>
            <a:endParaRPr lang="en-AU" dirty="0"/>
          </a:p>
        </p:txBody>
      </p:sp>
      <p:sp>
        <p:nvSpPr>
          <p:cNvPr id="9" name="Date Placeholder 3"/>
          <p:cNvSpPr>
            <a:spLocks noGrp="1"/>
          </p:cNvSpPr>
          <p:nvPr>
            <p:ph type="dt" sz="half" idx="10"/>
          </p:nvPr>
        </p:nvSpPr>
        <p:spPr>
          <a:xfrm>
            <a:off x="457200" y="6356352"/>
            <a:ext cx="2133600" cy="365125"/>
          </a:xfrm>
          <a:prstGeom prst="rect">
            <a:avLst/>
          </a:prstGeom>
        </p:spPr>
        <p:txBody>
          <a:bodyPr/>
          <a:lstStyle>
            <a:lvl1pPr>
              <a:defRPr sz="1200">
                <a:solidFill>
                  <a:srgbClr val="333333"/>
                </a:solidFill>
                <a:latin typeface="+mn-lt"/>
              </a:defRPr>
            </a:lvl1pPr>
          </a:lstStyle>
          <a:p>
            <a:fld id="{BA0F5FC2-9CBA-4DFA-90F7-40DA6A4B10C5}" type="datetimeFigureOut">
              <a:rPr lang="en-AU" smtClean="0"/>
              <a:pPr/>
              <a:t>10/11/2017</a:t>
            </a:fld>
            <a:endParaRPr lang="en-AU"/>
          </a:p>
        </p:txBody>
      </p:sp>
    </p:spTree>
    <p:extLst>
      <p:ext uri="{BB962C8B-B14F-4D97-AF65-F5344CB8AC3E}">
        <p14:creationId xmlns:p14="http://schemas.microsoft.com/office/powerpoint/2010/main" val="1481641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3446942"/>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0" r:id="rId3"/>
    <p:sldLayoutId id="2147483662" r:id="rId4"/>
    <p:sldLayoutId id="2147483663" r:id="rId5"/>
    <p:sldLayoutId id="2147483664" r:id="rId6"/>
    <p:sldLayoutId id="2147483650" r:id="rId7"/>
    <p:sldLayoutId id="2147483661" r:id="rId8"/>
    <p:sldLayoutId id="2147483652" r:id="rId9"/>
    <p:sldLayoutId id="2147483651" r:id="rId10"/>
    <p:sldLayoutId id="2147483653" r:id="rId11"/>
    <p:sldLayoutId id="2147483654" r:id="rId12"/>
    <p:sldLayoutId id="2147483655" r:id="rId13"/>
    <p:sldLayoutId id="2147483656" r:id="rId14"/>
    <p:sldLayoutId id="2147483657" r:id="rId15"/>
    <p:sldLayoutId id="2147483658" r:id="rId16"/>
    <p:sldLayoutId id="2147483659"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notesSlide" Target="../notesSlides/notesSlide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8.xml"/><Relationship Id="rId5" Type="http://schemas.openxmlformats.org/officeDocument/2006/relationships/tags" Target="../tags/tag6.xml"/><Relationship Id="rId4"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video" Target="../media/media1.wmv"/><Relationship Id="rId7" Type="http://schemas.openxmlformats.org/officeDocument/2006/relationships/image" Target="../media/image10.png"/><Relationship Id="rId2" Type="http://schemas.microsoft.com/office/2007/relationships/media" Target="../media/media1.wmv"/><Relationship Id="rId1" Type="http://schemas.openxmlformats.org/officeDocument/2006/relationships/tags" Target="../tags/tag7.xml"/><Relationship Id="rId6" Type="http://schemas.openxmlformats.org/officeDocument/2006/relationships/notesSlide" Target="../notesSlides/notesSlide5.xml"/><Relationship Id="rId5" Type="http://schemas.openxmlformats.org/officeDocument/2006/relationships/slideLayout" Target="../slideLayouts/slideLayout8.xml"/><Relationship Id="rId4"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5576" y="2564904"/>
            <a:ext cx="4104456" cy="1368152"/>
          </a:xfrm>
        </p:spPr>
        <p:txBody>
          <a:bodyPr/>
          <a:lstStyle/>
          <a:p>
            <a:r>
              <a:rPr lang="en-AU" i="1" dirty="0" smtClean="0"/>
              <a:t/>
            </a:r>
            <a:br>
              <a:rPr lang="en-AU" i="1" dirty="0" smtClean="0"/>
            </a:br>
            <a:r>
              <a:rPr lang="en-AU" i="1" dirty="0" smtClean="0"/>
              <a:t>UNIT: FT-2</a:t>
            </a:r>
            <a:br>
              <a:rPr lang="en-AU" i="1" dirty="0" smtClean="0"/>
            </a:br>
            <a:r>
              <a:rPr lang="en-AU" i="1" dirty="0"/>
              <a:t>Setting up your account </a:t>
            </a:r>
            <a:r>
              <a:rPr lang="en-AU" dirty="0"/>
              <a:t/>
            </a:r>
            <a:br>
              <a:rPr lang="en-AU" dirty="0"/>
            </a:br>
            <a:r>
              <a:rPr lang="en-AU" dirty="0"/>
              <a:t/>
            </a:r>
            <a:br>
              <a:rPr lang="en-AU" dirty="0"/>
            </a:br>
            <a:endParaRPr lang="en-AU" dirty="0"/>
          </a:p>
        </p:txBody>
      </p:sp>
    </p:spTree>
    <p:extLst>
      <p:ext uri="{BB962C8B-B14F-4D97-AF65-F5344CB8AC3E}">
        <p14:creationId xmlns:p14="http://schemas.microsoft.com/office/powerpoint/2010/main" val="11804635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3653"/>
            <a:ext cx="8229600" cy="778098"/>
          </a:xfrm>
        </p:spPr>
        <p:txBody>
          <a:bodyPr>
            <a:normAutofit fontScale="90000"/>
          </a:bodyPr>
          <a:lstStyle/>
          <a:p>
            <a:r>
              <a:rPr lang="en-AU" b="0" dirty="0" smtClean="0"/>
              <a:t>Setting up your account (FT-2)| </a:t>
            </a:r>
            <a:r>
              <a:rPr lang="en-AU" dirty="0" smtClean="0"/>
              <a:t>Overview</a:t>
            </a:r>
            <a:br>
              <a:rPr lang="en-AU" dirty="0" smtClean="0"/>
            </a:br>
            <a:endParaRPr lang="en-AU" dirty="0"/>
          </a:p>
        </p:txBody>
      </p:sp>
      <p:sp>
        <p:nvSpPr>
          <p:cNvPr id="4" name="Content Placeholder 3">
            <a:extLst>
              <a:ext uri="{FF2B5EF4-FFF2-40B4-BE49-F238E27FC236}">
                <a16:creationId xmlns:a16="http://schemas.microsoft.com/office/drawing/2014/main" xmlns="" id="{B33BFEBE-CBEB-45EB-9048-8067B9DDD689}"/>
              </a:ext>
            </a:extLst>
          </p:cNvPr>
          <p:cNvSpPr>
            <a:spLocks noGrp="1"/>
          </p:cNvSpPr>
          <p:nvPr>
            <p:ph idx="1"/>
          </p:nvPr>
        </p:nvSpPr>
        <p:spPr>
          <a:xfrm>
            <a:off x="107504" y="1052736"/>
            <a:ext cx="8640960" cy="5805264"/>
          </a:xfrm>
        </p:spPr>
        <p:txBody>
          <a:bodyPr/>
          <a:lstStyle/>
          <a:p>
            <a:pPr marL="457200" indent="-457200">
              <a:buFont typeface="Arial" panose="020B0604020202020204" pitchFamily="34" charset="0"/>
              <a:buChar char="•"/>
            </a:pPr>
            <a:r>
              <a:rPr lang="en-AU" sz="2000" dirty="0"/>
              <a:t>Each organisation has an account with a minimum of one user this user must be an Administrator. </a:t>
            </a:r>
            <a:r>
              <a:rPr lang="en-AU" sz="2000" i="1" dirty="0"/>
              <a:t>It is recommended there be two </a:t>
            </a:r>
            <a:r>
              <a:rPr lang="en-AU" sz="2000" i="1" dirty="0" smtClean="0"/>
              <a:t>Administrators.</a:t>
            </a:r>
            <a:endParaRPr lang="en-AU" sz="2000" i="1" dirty="0"/>
          </a:p>
          <a:p>
            <a:pPr marL="457200" indent="-457200">
              <a:buFont typeface="Arial" panose="020B0604020202020204" pitchFamily="34" charset="0"/>
              <a:buChar char="•"/>
            </a:pPr>
            <a:endParaRPr lang="en-AU" sz="2000" i="1" dirty="0"/>
          </a:p>
          <a:p>
            <a:pPr marL="457200" lvl="1" indent="-457200">
              <a:buFont typeface="Arial" panose="020B0604020202020204" pitchFamily="34" charset="0"/>
              <a:buChar char="•"/>
            </a:pPr>
            <a:r>
              <a:rPr lang="en-US" sz="2000" dirty="0"/>
              <a:t>Users are </a:t>
            </a:r>
            <a:r>
              <a:rPr lang="en-US" sz="2000" b="1" dirty="0"/>
              <a:t>uniquely identified </a:t>
            </a:r>
            <a:r>
              <a:rPr lang="en-US" sz="2000" dirty="0"/>
              <a:t>in the Portal by their email address.</a:t>
            </a:r>
          </a:p>
          <a:p>
            <a:pPr marL="457200" lvl="1" indent="-457200">
              <a:buFont typeface="Arial" panose="020B0604020202020204" pitchFamily="34" charset="0"/>
              <a:buChar char="•"/>
            </a:pPr>
            <a:endParaRPr lang="en-AU" sz="2000" dirty="0"/>
          </a:p>
          <a:p>
            <a:pPr marL="457200" indent="-457200">
              <a:buFont typeface="Arial" panose="020B0604020202020204" pitchFamily="34" charset="0"/>
              <a:buChar char="•"/>
            </a:pPr>
            <a:r>
              <a:rPr lang="en-US" sz="2000" dirty="0"/>
              <a:t>Users are separate to accounts; accounts are </a:t>
            </a:r>
            <a:r>
              <a:rPr lang="en-US" sz="2000" dirty="0" smtClean="0"/>
              <a:t>the </a:t>
            </a:r>
            <a:r>
              <a:rPr lang="en-US" sz="2000" dirty="0" err="1" smtClean="0"/>
              <a:t>organisation</a:t>
            </a:r>
            <a:r>
              <a:rPr lang="en-US" sz="2000" dirty="0" smtClean="0"/>
              <a:t> </a:t>
            </a:r>
            <a:r>
              <a:rPr lang="en-US" sz="2000" dirty="0"/>
              <a:t>or entity; users are </a:t>
            </a:r>
            <a:r>
              <a:rPr lang="en-US" sz="2000" dirty="0" smtClean="0"/>
              <a:t>an </a:t>
            </a:r>
            <a:r>
              <a:rPr lang="en-US" sz="2000" dirty="0"/>
              <a:t>individual.</a:t>
            </a: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r>
              <a:rPr lang="en-US" sz="2000" dirty="0"/>
              <a:t>Users are considered ‘members of accounts</a:t>
            </a:r>
            <a:r>
              <a:rPr lang="en-US" sz="2000" dirty="0" smtClean="0"/>
              <a:t>’.</a:t>
            </a:r>
          </a:p>
          <a:p>
            <a:endParaRPr lang="en-US" sz="2000" dirty="0" smtClean="0"/>
          </a:p>
          <a:p>
            <a:pPr marL="457200" indent="-457200">
              <a:buFont typeface="Arial" panose="020B0604020202020204" pitchFamily="34" charset="0"/>
              <a:buChar char="•"/>
            </a:pPr>
            <a:r>
              <a:rPr lang="en-US" sz="2000" dirty="0"/>
              <a:t>Administrators are the only ones who can configure workgroups and flags for the account, invite new users and update their permissions.</a:t>
            </a: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r>
              <a:rPr lang="en-AU" sz="2000" dirty="0"/>
              <a:t>Users can have one of the following user permissions: Administrator, User (Supervisor), User (General) and User (Read Only).</a:t>
            </a:r>
          </a:p>
          <a:p>
            <a:pPr marL="457200" indent="-457200">
              <a:buFont typeface="Arial" panose="020B0604020202020204" pitchFamily="34" charset="0"/>
              <a:buChar char="•"/>
            </a:pPr>
            <a:endParaRPr lang="en-US" sz="2000" dirty="0"/>
          </a:p>
          <a:p>
            <a:endParaRPr lang="en-AU" sz="2000" dirty="0"/>
          </a:p>
          <a:p>
            <a:endParaRPr lang="en-AU" sz="2000" dirty="0"/>
          </a:p>
        </p:txBody>
      </p:sp>
    </p:spTree>
    <p:extLst>
      <p:ext uri="{BB962C8B-B14F-4D97-AF65-F5344CB8AC3E}">
        <p14:creationId xmlns:p14="http://schemas.microsoft.com/office/powerpoint/2010/main" val="34631869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4065" y="371091"/>
            <a:ext cx="8229600" cy="778098"/>
          </a:xfrm>
        </p:spPr>
        <p:txBody>
          <a:bodyPr>
            <a:normAutofit fontScale="90000"/>
          </a:bodyPr>
          <a:lstStyle/>
          <a:p>
            <a:r>
              <a:rPr lang="en-AU" b="0" dirty="0"/>
              <a:t>Setting up your account (FT-2)| | </a:t>
            </a:r>
            <a:r>
              <a:rPr lang="en-AU" dirty="0" smtClean="0"/>
              <a:t>User types &amp; levels</a:t>
            </a:r>
            <a:endParaRPr lang="en-AU" dirty="0"/>
          </a:p>
        </p:txBody>
      </p:sp>
      <p:graphicFrame>
        <p:nvGraphicFramePr>
          <p:cNvPr id="3" name="Table 2"/>
          <p:cNvGraphicFramePr>
            <a:graphicFrameLocks noGrp="1"/>
          </p:cNvGraphicFramePr>
          <p:nvPr>
            <p:extLst>
              <p:ext uri="{D42A27DB-BD31-4B8C-83A1-F6EECF244321}">
                <p14:modId xmlns:p14="http://schemas.microsoft.com/office/powerpoint/2010/main" val="2391887851"/>
              </p:ext>
            </p:extLst>
          </p:nvPr>
        </p:nvGraphicFramePr>
        <p:xfrm>
          <a:off x="683568" y="1268760"/>
          <a:ext cx="7717978" cy="4973654"/>
        </p:xfrm>
        <a:graphic>
          <a:graphicData uri="http://schemas.openxmlformats.org/drawingml/2006/table">
            <a:tbl>
              <a:tblPr firstRow="1" firstCol="1" bandRow="1">
                <a:tableStyleId>{21E4AEA4-8DFA-4A89-87EB-49C32662AFE0}</a:tableStyleId>
              </a:tblPr>
              <a:tblGrid>
                <a:gridCol w="1434537"/>
                <a:gridCol w="6283441"/>
              </a:tblGrid>
              <a:tr h="393968">
                <a:tc>
                  <a:txBody>
                    <a:bodyPr/>
                    <a:lstStyle/>
                    <a:p>
                      <a:pPr>
                        <a:spcAft>
                          <a:spcPts val="0"/>
                        </a:spcAft>
                      </a:pPr>
                      <a:r>
                        <a:rPr lang="en-AU" sz="1100" dirty="0">
                          <a:effectLst/>
                        </a:rPr>
                        <a:t>Permission Level </a:t>
                      </a:r>
                    </a:p>
                    <a:p>
                      <a:pPr>
                        <a:spcAft>
                          <a:spcPts val="0"/>
                        </a:spcAft>
                      </a:pPr>
                      <a:r>
                        <a:rPr lang="en-AU" sz="1100" dirty="0">
                          <a:effectLst/>
                        </a:rPr>
                        <a:t>(Highest to Lowest)</a:t>
                      </a:r>
                      <a:endParaRPr lang="en-AU" sz="1100" dirty="0">
                        <a:effectLst/>
                        <a:latin typeface="Calibri"/>
                        <a:ea typeface="Calibri"/>
                        <a:cs typeface="Times New Roman"/>
                      </a:endParaRPr>
                    </a:p>
                  </a:txBody>
                  <a:tcPr marL="73521" marR="73521" marT="51465" marB="51465"/>
                </a:tc>
                <a:tc>
                  <a:txBody>
                    <a:bodyPr/>
                    <a:lstStyle/>
                    <a:p>
                      <a:pPr>
                        <a:spcAft>
                          <a:spcPts val="0"/>
                        </a:spcAft>
                      </a:pPr>
                      <a:r>
                        <a:rPr lang="en-AU" sz="1100" dirty="0">
                          <a:effectLst/>
                        </a:rPr>
                        <a:t>Role Description</a:t>
                      </a:r>
                      <a:endParaRPr lang="en-AU" sz="1100" dirty="0">
                        <a:effectLst/>
                        <a:latin typeface="Calibri"/>
                        <a:ea typeface="Calibri"/>
                        <a:cs typeface="Times New Roman"/>
                      </a:endParaRPr>
                    </a:p>
                  </a:txBody>
                  <a:tcPr marL="73521" marR="73521" marT="51465" marB="51465"/>
                </a:tc>
              </a:tr>
              <a:tr h="1239560">
                <a:tc>
                  <a:txBody>
                    <a:bodyPr/>
                    <a:lstStyle/>
                    <a:p>
                      <a:pPr>
                        <a:spcAft>
                          <a:spcPts val="0"/>
                        </a:spcAft>
                      </a:pPr>
                      <a:r>
                        <a:rPr lang="en-AU" sz="1100">
                          <a:effectLst/>
                        </a:rPr>
                        <a:t>Administrator</a:t>
                      </a:r>
                      <a:endParaRPr lang="en-AU" sz="1100">
                        <a:effectLst/>
                        <a:latin typeface="Calibri"/>
                        <a:ea typeface="Calibri"/>
                        <a:cs typeface="Times New Roman"/>
                      </a:endParaRPr>
                    </a:p>
                  </a:txBody>
                  <a:tcPr marL="73521" marR="73521" marT="51465" marB="51465" anchor="ctr"/>
                </a:tc>
                <a:tc>
                  <a:txBody>
                    <a:bodyPr/>
                    <a:lstStyle/>
                    <a:p>
                      <a:pPr marL="342900" lvl="0" indent="-342900">
                        <a:spcAft>
                          <a:spcPts val="0"/>
                        </a:spcAft>
                        <a:buFont typeface="Wingdings"/>
                        <a:buChar char=""/>
                      </a:pPr>
                      <a:r>
                        <a:rPr lang="en-AU" sz="900" dirty="0">
                          <a:effectLst/>
                        </a:rPr>
                        <a:t>This should be the user who will be responsible for inviting new users and updating permission levels</a:t>
                      </a:r>
                    </a:p>
                    <a:p>
                      <a:pPr marL="457200">
                        <a:spcAft>
                          <a:spcPts val="0"/>
                        </a:spcAft>
                      </a:pPr>
                      <a:r>
                        <a:rPr lang="en-AU" sz="900" dirty="0">
                          <a:effectLst/>
                        </a:rPr>
                        <a:t> </a:t>
                      </a:r>
                    </a:p>
                    <a:p>
                      <a:pPr marL="342900" lvl="0" indent="-342900">
                        <a:spcAft>
                          <a:spcPts val="0"/>
                        </a:spcAft>
                        <a:buFont typeface="Wingdings"/>
                        <a:buChar char=""/>
                      </a:pPr>
                      <a:r>
                        <a:rPr lang="en-AU" sz="900" dirty="0">
                          <a:effectLst/>
                        </a:rPr>
                        <a:t>Specifically this role allows users to invite new members to the account, update user permissions, deactivate users from the account,  perform account setups (workgroups, flags and default tabs)</a:t>
                      </a:r>
                    </a:p>
                    <a:p>
                      <a:pPr marL="457200">
                        <a:spcAft>
                          <a:spcPts val="0"/>
                        </a:spcAft>
                      </a:pPr>
                      <a:r>
                        <a:rPr lang="en-AU" sz="900" dirty="0">
                          <a:effectLst/>
                        </a:rPr>
                        <a:t> </a:t>
                      </a:r>
                    </a:p>
                    <a:p>
                      <a:pPr marL="342900" lvl="0" indent="-342900">
                        <a:spcAft>
                          <a:spcPts val="0"/>
                        </a:spcAft>
                        <a:buFont typeface="Wingdings"/>
                        <a:buChar char=""/>
                      </a:pPr>
                      <a:r>
                        <a:rPr lang="en-AU" sz="900" dirty="0">
                          <a:effectLst/>
                        </a:rPr>
                        <a:t>It is encourage that each account has at least 2 administrator users</a:t>
                      </a:r>
                    </a:p>
                    <a:p>
                      <a:pPr marL="457200">
                        <a:spcAft>
                          <a:spcPts val="0"/>
                        </a:spcAft>
                      </a:pPr>
                      <a:r>
                        <a:rPr lang="en-AU" sz="900" dirty="0">
                          <a:effectLst/>
                        </a:rPr>
                        <a:t> </a:t>
                      </a:r>
                    </a:p>
                    <a:p>
                      <a:pPr marL="342900" lvl="0" indent="-342900">
                        <a:spcAft>
                          <a:spcPts val="0"/>
                        </a:spcAft>
                        <a:buFont typeface="Wingdings"/>
                        <a:buChar char=""/>
                      </a:pPr>
                      <a:r>
                        <a:rPr lang="en-AU" sz="900" dirty="0">
                          <a:effectLst/>
                        </a:rPr>
                        <a:t>Users have the ability to perform all functions within the portal</a:t>
                      </a:r>
                      <a:endParaRPr lang="en-AU" sz="900" dirty="0">
                        <a:effectLst/>
                        <a:latin typeface="Calibri"/>
                        <a:ea typeface="Calibri"/>
                        <a:cs typeface="Times New Roman"/>
                      </a:endParaRPr>
                    </a:p>
                  </a:txBody>
                  <a:tcPr marL="73521" marR="73521" marT="51465" marB="51465"/>
                </a:tc>
              </a:tr>
              <a:tr h="1239560">
                <a:tc>
                  <a:txBody>
                    <a:bodyPr/>
                    <a:lstStyle/>
                    <a:p>
                      <a:pPr>
                        <a:spcAft>
                          <a:spcPts val="0"/>
                        </a:spcAft>
                      </a:pPr>
                      <a:r>
                        <a:rPr lang="en-AU" sz="1100">
                          <a:effectLst/>
                        </a:rPr>
                        <a:t>User (supervisor) </a:t>
                      </a:r>
                      <a:endParaRPr lang="en-AU" sz="1100">
                        <a:effectLst/>
                        <a:latin typeface="Calibri"/>
                        <a:ea typeface="Calibri"/>
                        <a:cs typeface="Times New Roman"/>
                      </a:endParaRPr>
                    </a:p>
                  </a:txBody>
                  <a:tcPr marL="73521" marR="73521" marT="51465" marB="51465" anchor="ctr"/>
                </a:tc>
                <a:tc>
                  <a:txBody>
                    <a:bodyPr/>
                    <a:lstStyle/>
                    <a:p>
                      <a:pPr marL="342900" lvl="0" indent="-342900">
                        <a:spcAft>
                          <a:spcPts val="0"/>
                        </a:spcAft>
                        <a:buFont typeface="Wingdings"/>
                        <a:buChar char=""/>
                      </a:pPr>
                      <a:r>
                        <a:rPr lang="en-AU" sz="900" dirty="0">
                          <a:effectLst/>
                        </a:rPr>
                        <a:t>This role should be reserved for those who are allowed to submit a consent decision on behalf of the organisation</a:t>
                      </a:r>
                    </a:p>
                    <a:p>
                      <a:pPr marL="457200">
                        <a:spcAft>
                          <a:spcPts val="0"/>
                        </a:spcAft>
                      </a:pPr>
                      <a:r>
                        <a:rPr lang="en-AU" sz="900" dirty="0">
                          <a:effectLst/>
                        </a:rPr>
                        <a:t> </a:t>
                      </a:r>
                    </a:p>
                    <a:p>
                      <a:pPr marL="342900" lvl="0" indent="-342900">
                        <a:spcAft>
                          <a:spcPts val="0"/>
                        </a:spcAft>
                        <a:buFont typeface="Wingdings"/>
                        <a:buChar char=""/>
                      </a:pPr>
                      <a:r>
                        <a:rPr lang="en-AU" sz="900" dirty="0">
                          <a:effectLst/>
                        </a:rPr>
                        <a:t>In terms of the difference between this user permission and the User (General) role is it allows users to submit consent decisions (i.e., Approve or refuse a consent request)</a:t>
                      </a:r>
                    </a:p>
                    <a:p>
                      <a:pPr marL="457200">
                        <a:spcAft>
                          <a:spcPts val="0"/>
                        </a:spcAft>
                      </a:pPr>
                      <a:r>
                        <a:rPr lang="en-AU" sz="900" dirty="0">
                          <a:effectLst/>
                        </a:rPr>
                        <a:t> </a:t>
                      </a:r>
                    </a:p>
                    <a:p>
                      <a:pPr marL="342900" lvl="0" indent="-342900">
                        <a:spcAft>
                          <a:spcPts val="0"/>
                        </a:spcAft>
                        <a:buFont typeface="Wingdings"/>
                        <a:buChar char=""/>
                      </a:pPr>
                      <a:r>
                        <a:rPr lang="en-AU" sz="900" dirty="0">
                          <a:effectLst/>
                        </a:rPr>
                        <a:t>This permission can perform all case activities (create tasks, add notes, update the route, etc.) but cannot perform any account configurations (setting up workgroups, flags, default tabs, inviting users and updating their permissions)</a:t>
                      </a:r>
                    </a:p>
                    <a:p>
                      <a:pPr>
                        <a:spcAft>
                          <a:spcPts val="0"/>
                        </a:spcAft>
                      </a:pPr>
                      <a:r>
                        <a:rPr lang="en-AU" sz="900" dirty="0">
                          <a:effectLst/>
                        </a:rPr>
                        <a:t> </a:t>
                      </a:r>
                      <a:endParaRPr lang="en-AU" sz="900" dirty="0">
                        <a:effectLst/>
                        <a:latin typeface="Calibri"/>
                        <a:ea typeface="Calibri"/>
                        <a:cs typeface="Times New Roman"/>
                      </a:endParaRPr>
                    </a:p>
                  </a:txBody>
                  <a:tcPr marL="73521" marR="73521" marT="51465" marB="51465"/>
                </a:tc>
              </a:tr>
              <a:tr h="1380491">
                <a:tc>
                  <a:txBody>
                    <a:bodyPr/>
                    <a:lstStyle/>
                    <a:p>
                      <a:pPr>
                        <a:spcAft>
                          <a:spcPts val="0"/>
                        </a:spcAft>
                      </a:pPr>
                      <a:r>
                        <a:rPr lang="en-AU" sz="1100">
                          <a:effectLst/>
                        </a:rPr>
                        <a:t>User (general) </a:t>
                      </a:r>
                      <a:endParaRPr lang="en-AU" sz="1100">
                        <a:effectLst/>
                        <a:latin typeface="Calibri"/>
                        <a:ea typeface="Calibri"/>
                        <a:cs typeface="Times New Roman"/>
                      </a:endParaRPr>
                    </a:p>
                  </a:txBody>
                  <a:tcPr marL="73521" marR="73521" marT="51465" marB="51465" anchor="ctr"/>
                </a:tc>
                <a:tc>
                  <a:txBody>
                    <a:bodyPr/>
                    <a:lstStyle/>
                    <a:p>
                      <a:pPr marL="342900" lvl="0" indent="-342900">
                        <a:spcAft>
                          <a:spcPts val="0"/>
                        </a:spcAft>
                        <a:buFont typeface="Wingdings"/>
                        <a:buChar char=""/>
                      </a:pPr>
                      <a:r>
                        <a:rPr lang="en-AU" sz="900" dirty="0">
                          <a:effectLst/>
                        </a:rPr>
                        <a:t>The permission allows users to complete all case functions except for submitting consent decisions</a:t>
                      </a:r>
                    </a:p>
                    <a:p>
                      <a:pPr marL="457200">
                        <a:spcAft>
                          <a:spcPts val="0"/>
                        </a:spcAft>
                      </a:pPr>
                      <a:r>
                        <a:rPr lang="en-AU" sz="900" dirty="0">
                          <a:effectLst/>
                        </a:rPr>
                        <a:t> </a:t>
                      </a:r>
                    </a:p>
                    <a:p>
                      <a:pPr marL="342900" lvl="0" indent="-342900">
                        <a:spcAft>
                          <a:spcPts val="0"/>
                        </a:spcAft>
                        <a:buFont typeface="Wingdings"/>
                        <a:buChar char=""/>
                      </a:pPr>
                      <a:r>
                        <a:rPr lang="en-AU" sz="900" dirty="0">
                          <a:effectLst/>
                        </a:rPr>
                        <a:t>They may create a decision and save it as a draft but the system will never allow the user to submit a decision</a:t>
                      </a:r>
                    </a:p>
                    <a:p>
                      <a:pPr marL="457200">
                        <a:spcAft>
                          <a:spcPts val="0"/>
                        </a:spcAft>
                      </a:pPr>
                      <a:r>
                        <a:rPr lang="en-AU" sz="900" dirty="0">
                          <a:effectLst/>
                        </a:rPr>
                        <a:t> </a:t>
                      </a:r>
                    </a:p>
                    <a:p>
                      <a:pPr marL="342900" lvl="0" indent="-342900">
                        <a:spcAft>
                          <a:spcPts val="0"/>
                        </a:spcAft>
                        <a:buFont typeface="Wingdings"/>
                        <a:buChar char=""/>
                      </a:pPr>
                      <a:r>
                        <a:rPr lang="en-AU" sz="900" dirty="0">
                          <a:effectLst/>
                        </a:rPr>
                        <a:t>The setup of this permission allows some Road Managers to continue their approval process prior to submitting any consent decisions (i.e., requiring a supervisor or manager to sign off on the consent before issuing the response)</a:t>
                      </a:r>
                    </a:p>
                    <a:p>
                      <a:pPr marL="457200">
                        <a:spcAft>
                          <a:spcPts val="0"/>
                        </a:spcAft>
                      </a:pPr>
                      <a:r>
                        <a:rPr lang="en-AU" sz="900" dirty="0">
                          <a:effectLst/>
                        </a:rPr>
                        <a:t> </a:t>
                      </a:r>
                    </a:p>
                    <a:p>
                      <a:pPr marL="342900" lvl="0" indent="-342900">
                        <a:spcAft>
                          <a:spcPts val="0"/>
                        </a:spcAft>
                        <a:buFont typeface="Wingdings"/>
                        <a:buChar char=""/>
                      </a:pPr>
                      <a:r>
                        <a:rPr lang="en-AU" sz="900" dirty="0">
                          <a:effectLst/>
                        </a:rPr>
                        <a:t>Cannot  perform any account configurations (setting up workgroups, flags, default tabs, inviting users and updating their permissions)</a:t>
                      </a:r>
                      <a:endParaRPr lang="en-AU" sz="900" dirty="0">
                        <a:effectLst/>
                        <a:latin typeface="Calibri"/>
                        <a:ea typeface="Calibri"/>
                        <a:cs typeface="Times New Roman"/>
                      </a:endParaRPr>
                    </a:p>
                  </a:txBody>
                  <a:tcPr marL="73521" marR="73521" marT="51465" marB="51465"/>
                </a:tc>
              </a:tr>
              <a:tr h="675833">
                <a:tc>
                  <a:txBody>
                    <a:bodyPr/>
                    <a:lstStyle/>
                    <a:p>
                      <a:pPr>
                        <a:spcAft>
                          <a:spcPts val="0"/>
                        </a:spcAft>
                      </a:pPr>
                      <a:r>
                        <a:rPr lang="en-AU" sz="1100" dirty="0">
                          <a:effectLst/>
                        </a:rPr>
                        <a:t>User (read only) </a:t>
                      </a:r>
                      <a:endParaRPr lang="en-AU" sz="1100" dirty="0">
                        <a:effectLst/>
                        <a:latin typeface="Calibri"/>
                        <a:ea typeface="Calibri"/>
                        <a:cs typeface="Times New Roman"/>
                      </a:endParaRPr>
                    </a:p>
                  </a:txBody>
                  <a:tcPr marL="73521" marR="73521" marT="51465" marB="51465" anchor="ctr"/>
                </a:tc>
                <a:tc>
                  <a:txBody>
                    <a:bodyPr/>
                    <a:lstStyle/>
                    <a:p>
                      <a:pPr marL="342900" lvl="0" indent="-342900">
                        <a:spcAft>
                          <a:spcPts val="0"/>
                        </a:spcAft>
                        <a:buFont typeface="Wingdings"/>
                        <a:buChar char=""/>
                      </a:pPr>
                      <a:r>
                        <a:rPr lang="en-AU" sz="900" dirty="0">
                          <a:effectLst/>
                        </a:rPr>
                        <a:t>Reserved for those users who will not be performing any actions within the portal other than viewing cases and reports</a:t>
                      </a:r>
                    </a:p>
                    <a:p>
                      <a:pPr marL="457200">
                        <a:spcAft>
                          <a:spcPts val="0"/>
                        </a:spcAft>
                      </a:pPr>
                      <a:r>
                        <a:rPr lang="en-AU" sz="900" dirty="0">
                          <a:effectLst/>
                        </a:rPr>
                        <a:t> </a:t>
                      </a:r>
                    </a:p>
                    <a:p>
                      <a:pPr marL="342900" lvl="0" indent="-342900">
                        <a:spcAft>
                          <a:spcPts val="0"/>
                        </a:spcAft>
                        <a:buFont typeface="Wingdings"/>
                        <a:buChar char=""/>
                      </a:pPr>
                      <a:r>
                        <a:rPr lang="en-AU" sz="900" dirty="0">
                          <a:effectLst/>
                        </a:rPr>
                        <a:t>Usually CEO’s and Executives are given this role, it allows them to view the organisations performance but cannot accidentally update anything in the portal</a:t>
                      </a:r>
                      <a:endParaRPr lang="en-AU" sz="900" dirty="0">
                        <a:effectLst/>
                        <a:latin typeface="Calibri"/>
                        <a:ea typeface="Calibri"/>
                        <a:cs typeface="Times New Roman"/>
                      </a:endParaRPr>
                    </a:p>
                  </a:txBody>
                  <a:tcPr marL="73521" marR="73521" marT="51465" marB="51465"/>
                </a:tc>
              </a:tr>
            </a:tbl>
          </a:graphicData>
        </a:graphic>
      </p:graphicFrame>
      <p:sp>
        <p:nvSpPr>
          <p:cNvPr id="5" name="Rectangle 1"/>
          <p:cNvSpPr>
            <a:spLocks noChangeArrowheads="1"/>
          </p:cNvSpPr>
          <p:nvPr/>
        </p:nvSpPr>
        <p:spPr bwMode="auto">
          <a:xfrm>
            <a:off x="1030288"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824098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95536" y="371091"/>
            <a:ext cx="8229600" cy="778098"/>
          </a:xfrm>
        </p:spPr>
        <p:txBody>
          <a:bodyPr>
            <a:normAutofit/>
          </a:bodyPr>
          <a:lstStyle/>
          <a:p>
            <a:r>
              <a:rPr lang="en-AU" b="0" dirty="0"/>
              <a:t>Setting up your account (FT-2)| </a:t>
            </a:r>
            <a:r>
              <a:rPr lang="en-AU" dirty="0" smtClean="0"/>
              <a:t>Scenario </a:t>
            </a:r>
            <a:endParaRPr lang="en-AU" dirty="0"/>
          </a:p>
        </p:txBody>
      </p:sp>
      <p:sp>
        <p:nvSpPr>
          <p:cNvPr id="4" name="Content Placeholder 3">
            <a:extLst>
              <a:ext uri="{FF2B5EF4-FFF2-40B4-BE49-F238E27FC236}">
                <a16:creationId xmlns="" xmlns:a16="http://schemas.microsoft.com/office/drawing/2014/main" id="{336E2595-7D77-4023-BA8F-795BAF1983AB}"/>
              </a:ext>
            </a:extLst>
          </p:cNvPr>
          <p:cNvSpPr>
            <a:spLocks noGrp="1"/>
          </p:cNvSpPr>
          <p:nvPr>
            <p:ph idx="1"/>
            <p:custDataLst>
              <p:tags r:id="rId2"/>
            </p:custDataLst>
          </p:nvPr>
        </p:nvSpPr>
        <p:spPr>
          <a:xfrm>
            <a:off x="395536" y="1199011"/>
            <a:ext cx="2530624" cy="2667203"/>
          </a:xfrm>
        </p:spPr>
        <p:txBody>
          <a:bodyPr/>
          <a:lstStyle/>
          <a:p>
            <a:r>
              <a:rPr lang="en-AU" sz="1800" b="1" i="1" dirty="0"/>
              <a:t>Scenario:</a:t>
            </a:r>
            <a:endParaRPr lang="en-AU" b="1" i="1" dirty="0"/>
          </a:p>
          <a:p>
            <a:r>
              <a:rPr lang="en-AU" sz="1400" dirty="0"/>
              <a:t>You are responsible for setting up the account in the portal for ‘Go Live’, your organisation will be using workgroups and flags as part of the processing of consents. There is a new team member who </a:t>
            </a:r>
            <a:r>
              <a:rPr lang="en-AU" sz="1400" dirty="0" smtClean="0"/>
              <a:t>is </a:t>
            </a:r>
            <a:r>
              <a:rPr lang="en-AU" sz="1400" dirty="0"/>
              <a:t>not yet in the portal, you will need to invite them</a:t>
            </a:r>
            <a:r>
              <a:rPr lang="en-AU" sz="1400" dirty="0" smtClean="0"/>
              <a:t>.</a:t>
            </a:r>
          </a:p>
          <a:p>
            <a:endParaRPr lang="en-AU" sz="1400" dirty="0"/>
          </a:p>
          <a:p>
            <a:r>
              <a:rPr lang="en-AU" sz="1400" i="1" dirty="0" smtClean="0"/>
              <a:t>*Administrator User level</a:t>
            </a:r>
            <a:endParaRPr lang="en-AU" sz="1400" i="1" dirty="0"/>
          </a:p>
        </p:txBody>
      </p:sp>
      <p:sp>
        <p:nvSpPr>
          <p:cNvPr id="3" name="TextBox 2"/>
          <p:cNvSpPr txBox="1"/>
          <p:nvPr>
            <p:custDataLst>
              <p:tags r:id="rId3"/>
            </p:custDataLst>
          </p:nvPr>
        </p:nvSpPr>
        <p:spPr>
          <a:xfrm>
            <a:off x="3131840" y="1196752"/>
            <a:ext cx="5832648" cy="2308324"/>
          </a:xfrm>
          <a:prstGeom prst="rect">
            <a:avLst/>
          </a:prstGeom>
          <a:noFill/>
        </p:spPr>
        <p:txBody>
          <a:bodyPr wrap="square" rtlCol="0">
            <a:spAutoFit/>
          </a:bodyPr>
          <a:lstStyle/>
          <a:p>
            <a:r>
              <a:rPr lang="en-US" b="1" i="1" dirty="0"/>
              <a:t>Steps:</a:t>
            </a:r>
          </a:p>
          <a:p>
            <a:pPr marL="342900" indent="-342900">
              <a:buFont typeface="+mj-lt"/>
              <a:buAutoNum type="arabicPeriod"/>
            </a:pPr>
            <a:r>
              <a:rPr lang="en-US" sz="1400" dirty="0"/>
              <a:t>Login to the Portal</a:t>
            </a:r>
          </a:p>
          <a:p>
            <a:pPr marL="342900" indent="-342900">
              <a:buFont typeface="+mj-lt"/>
              <a:buAutoNum type="arabicPeriod"/>
            </a:pPr>
            <a:r>
              <a:rPr lang="en-AU" sz="1400" dirty="0"/>
              <a:t>Navigate to Account Management</a:t>
            </a:r>
          </a:p>
          <a:p>
            <a:pPr marL="342900" indent="-342900">
              <a:buFont typeface="+mj-lt"/>
              <a:buAutoNum type="arabicPeriod"/>
            </a:pPr>
            <a:r>
              <a:rPr lang="en-AU" sz="1400" dirty="0"/>
              <a:t>Scroll down to the Workgroups and Flags section and add the appropriate workgroup and flag definitions</a:t>
            </a:r>
          </a:p>
          <a:p>
            <a:pPr marL="342900" indent="-342900">
              <a:buFont typeface="+mj-lt"/>
              <a:buAutoNum type="arabicPeriod"/>
            </a:pPr>
            <a:r>
              <a:rPr lang="en-AU" sz="1400" dirty="0"/>
              <a:t>Once you have finished adding the required items, click on the ‘Save’ button</a:t>
            </a:r>
          </a:p>
          <a:p>
            <a:pPr marL="342900" indent="-342900">
              <a:buFont typeface="+mj-lt"/>
              <a:buAutoNum type="arabicPeriod"/>
            </a:pPr>
            <a:r>
              <a:rPr lang="en-AU" sz="1400" dirty="0"/>
              <a:t>Navigate to the ‘Users’ tab and click on the ‘Add New User’ button</a:t>
            </a:r>
          </a:p>
          <a:p>
            <a:pPr marL="342900" indent="-342900">
              <a:buFont typeface="+mj-lt"/>
              <a:buAutoNum type="arabicPeriod"/>
            </a:pPr>
            <a:r>
              <a:rPr lang="en-AU" sz="1400" dirty="0"/>
              <a:t>Complete the required fields and click on the ‘Add partner account membership’ button</a:t>
            </a:r>
          </a:p>
        </p:txBody>
      </p:sp>
      <p:sp>
        <p:nvSpPr>
          <p:cNvPr id="5" name="TextBox 4"/>
          <p:cNvSpPr txBox="1"/>
          <p:nvPr>
            <p:custDataLst>
              <p:tags r:id="rId4"/>
            </p:custDataLst>
          </p:nvPr>
        </p:nvSpPr>
        <p:spPr>
          <a:xfrm>
            <a:off x="395536" y="4219284"/>
            <a:ext cx="2530624" cy="1231106"/>
          </a:xfrm>
          <a:prstGeom prst="rect">
            <a:avLst/>
          </a:prstGeom>
          <a:noFill/>
        </p:spPr>
        <p:txBody>
          <a:bodyPr wrap="square" rtlCol="0">
            <a:spAutoFit/>
          </a:bodyPr>
          <a:lstStyle/>
          <a:p>
            <a:r>
              <a:rPr lang="en-US" b="1" i="1" dirty="0"/>
              <a:t>Expected Outcome:</a:t>
            </a:r>
          </a:p>
          <a:p>
            <a:r>
              <a:rPr lang="en-AU" sz="1400" dirty="0"/>
              <a:t>You successfully create the required workgroups and flags, and invite the new user to the account.</a:t>
            </a:r>
          </a:p>
        </p:txBody>
      </p:sp>
      <p:sp>
        <p:nvSpPr>
          <p:cNvPr id="6" name="Content Placeholder 3">
            <a:extLst>
              <a:ext uri="{FF2B5EF4-FFF2-40B4-BE49-F238E27FC236}">
                <a16:creationId xmlns="" xmlns:a16="http://schemas.microsoft.com/office/drawing/2014/main" id="{EA8637CC-EF4D-4A0B-8BA3-90830B3E3394}"/>
              </a:ext>
            </a:extLst>
          </p:cNvPr>
          <p:cNvSpPr txBox="1">
            <a:spLocks/>
          </p:cNvSpPr>
          <p:nvPr>
            <p:custDataLst>
              <p:tags r:id="rId5"/>
            </p:custDataLst>
          </p:nvPr>
        </p:nvSpPr>
        <p:spPr>
          <a:xfrm>
            <a:off x="395536" y="5589240"/>
            <a:ext cx="8568952" cy="504056"/>
          </a:xfrm>
          <a:prstGeom prst="rect">
            <a:avLst/>
          </a:prstGeom>
          <a:solidFill>
            <a:srgbClr val="99CCFF"/>
          </a:solidFill>
          <a:ln>
            <a:solidFill>
              <a:srgbClr val="99CCFF"/>
            </a:solidFill>
          </a:ln>
        </p:spPr>
        <p:txBody>
          <a:bodyPr/>
          <a:lstStyle>
            <a:lvl1pPr marL="0" indent="0" algn="l" defTabSz="914400" rtl="0" eaLnBrk="1" latinLnBrk="0" hangingPunct="1">
              <a:spcBef>
                <a:spcPct val="20000"/>
              </a:spcBef>
              <a:buFont typeface="Arial" panose="020B0604020202020204" pitchFamily="34" charset="0"/>
              <a:buNone/>
              <a:defRPr sz="2800" kern="1200">
                <a:solidFill>
                  <a:srgbClr val="333333"/>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333333"/>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333333"/>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333333"/>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333333"/>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AU" sz="1800" b="1" i="1" dirty="0" smtClean="0"/>
              <a:t>The following slide includes a video, demonstrating the scenarios and steps.</a:t>
            </a:r>
            <a:endParaRPr lang="en-AU" sz="1400" dirty="0"/>
          </a:p>
        </p:txBody>
      </p:sp>
    </p:spTree>
    <p:extLst>
      <p:ext uri="{BB962C8B-B14F-4D97-AF65-F5344CB8AC3E}">
        <p14:creationId xmlns:p14="http://schemas.microsoft.com/office/powerpoint/2010/main" val="14171758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4065" y="371091"/>
            <a:ext cx="8229600" cy="778098"/>
          </a:xfrm>
        </p:spPr>
        <p:txBody>
          <a:bodyPr>
            <a:normAutofit/>
          </a:bodyPr>
          <a:lstStyle/>
          <a:p>
            <a:r>
              <a:rPr lang="en-AU" b="0" dirty="0"/>
              <a:t>Setting up your account (FT-2)| </a:t>
            </a:r>
            <a:r>
              <a:rPr lang="en-AU" dirty="0" smtClean="0"/>
              <a:t>Video</a:t>
            </a:r>
            <a:endParaRPr lang="en-AU" dirty="0"/>
          </a:p>
        </p:txBody>
      </p:sp>
      <p:pic>
        <p:nvPicPr>
          <p:cNvPr id="5" name="TtT-E1.wmv">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7">
            <a:lum contrast="20000"/>
          </a:blip>
          <a:stretch>
            <a:fillRect/>
          </a:stretch>
        </p:blipFill>
        <p:spPr>
          <a:xfrm>
            <a:off x="510985" y="1639466"/>
            <a:ext cx="7384768" cy="4377013"/>
          </a:xfrm>
          <a:prstGeom prst="rect">
            <a:avLst/>
          </a:prstGeom>
        </p:spPr>
      </p:pic>
      <p:sp>
        <p:nvSpPr>
          <p:cNvPr id="6" name="Content Placeholder 3">
            <a:extLst>
              <a:ext uri="{FF2B5EF4-FFF2-40B4-BE49-F238E27FC236}">
                <a16:creationId xmlns="" xmlns:a16="http://schemas.microsoft.com/office/drawing/2014/main" id="{EA8637CC-EF4D-4A0B-8BA3-90830B3E3394}"/>
              </a:ext>
            </a:extLst>
          </p:cNvPr>
          <p:cNvSpPr txBox="1">
            <a:spLocks/>
          </p:cNvSpPr>
          <p:nvPr>
            <p:custDataLst>
              <p:tags r:id="rId4"/>
            </p:custDataLst>
          </p:nvPr>
        </p:nvSpPr>
        <p:spPr>
          <a:xfrm>
            <a:off x="395536" y="1124744"/>
            <a:ext cx="8568952" cy="504056"/>
          </a:xfrm>
          <a:prstGeom prst="rect">
            <a:avLst/>
          </a:prstGeom>
          <a:solidFill>
            <a:srgbClr val="99CCFF"/>
          </a:solidFill>
          <a:ln>
            <a:solidFill>
              <a:srgbClr val="99CCFF"/>
            </a:solidFill>
          </a:ln>
        </p:spPr>
        <p:txBody>
          <a:bodyPr/>
          <a:lstStyle>
            <a:lvl1pPr marL="0" indent="0" algn="l" defTabSz="914400" rtl="0" eaLnBrk="1" latinLnBrk="0" hangingPunct="1">
              <a:spcBef>
                <a:spcPct val="20000"/>
              </a:spcBef>
              <a:buFont typeface="Arial" panose="020B0604020202020204" pitchFamily="34" charset="0"/>
              <a:buNone/>
              <a:defRPr sz="2800" kern="1200">
                <a:solidFill>
                  <a:srgbClr val="333333"/>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333333"/>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333333"/>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333333"/>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333333"/>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AU" sz="1800" b="1" i="1" dirty="0" smtClean="0"/>
              <a:t>Demonstration of previous scenario- </a:t>
            </a:r>
            <a:r>
              <a:rPr lang="en-US" sz="1800" dirty="0" smtClean="0"/>
              <a:t>How </a:t>
            </a:r>
            <a:r>
              <a:rPr lang="en-US" sz="1800" dirty="0" smtClean="0"/>
              <a:t>to invite </a:t>
            </a:r>
            <a:r>
              <a:rPr lang="en-US" sz="1800" dirty="0"/>
              <a:t>a new user, add workgroups and flags</a:t>
            </a:r>
            <a:endParaRPr lang="en-AU" sz="1400" dirty="0"/>
          </a:p>
        </p:txBody>
      </p:sp>
      <p:sp>
        <p:nvSpPr>
          <p:cNvPr id="7" name="Rectangular Callout 6"/>
          <p:cNvSpPr/>
          <p:nvPr/>
        </p:nvSpPr>
        <p:spPr>
          <a:xfrm>
            <a:off x="1763688" y="6231518"/>
            <a:ext cx="3456384" cy="432048"/>
          </a:xfrm>
          <a:prstGeom prst="wedgeRectCallout">
            <a:avLst>
              <a:gd name="adj1" fmla="val -76217"/>
              <a:gd name="adj2" fmla="val -278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Click here to play the video</a:t>
            </a:r>
            <a:endParaRPr lang="en-AU" dirty="0"/>
          </a:p>
        </p:txBody>
      </p:sp>
    </p:spTree>
    <p:extLst>
      <p:ext uri="{BB962C8B-B14F-4D97-AF65-F5344CB8AC3E}">
        <p14:creationId xmlns:p14="http://schemas.microsoft.com/office/powerpoint/2010/main" val="11874449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mute="1">
                <p:cTn id="7" repeatCount="indefinite" fill="hold" display="0">
                  <p:stCondLst>
                    <p:cond delay="indefinite"/>
                  </p:stCondLst>
                </p:cTn>
                <p:tgtEl>
                  <p:spTgt spid="5"/>
                </p:tgtEl>
              </p:cMediaNode>
            </p:vide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5EF68E23-4564-4F98-BE6A-D826FA248B29}&quot;/&gt;&lt;isInvalidForFieldText val=&quot;0&quot;/&gt;&lt;Image&gt;&lt;filename val=&quot;C:\Users\Andrew.Blunden\AppData\Local\Temp\CP678084234877Session\CPTrustFolder678084234923\PPTImport678084358929\data\asimages\{5EF68E23-4564-4F98-BE6A-D826FA248B29}_16.png&quot;/&gt;&lt;left val=&quot;31&quot;/&gt;&lt;top val=&quot;20&quot;/&gt;&lt;width val=&quot;882&quot;/&gt;&lt;height val=&quot;93&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5EF68E23-4564-4F98-BE6A-D826FA248B29}&quot;/&gt;&lt;isInvalidForFieldText val=&quot;0&quot;/&gt;&lt;Image&gt;&lt;filename val=&quot;C:\Users\Andrew.Blunden\AppData\Local\Temp\CP678084234877Session\CPTrustFolder678084234923\PPTImport678084358929\data\asimages\{5EF68E23-4564-4F98-BE6A-D826FA248B29}_16.png&quot;/&gt;&lt;left val=&quot;31&quot;/&gt;&lt;top val=&quot;20&quot;/&gt;&lt;width val=&quot;882&quot;/&gt;&lt;height val=&quot;93&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0&quot;/&gt;&lt;lineCharCount val=&quot;32&quot;/&gt;&lt;lineCharCount val=&quot;33&quot;/&gt;&lt;lineCharCount val=&quot;34&quot;/&gt;&lt;lineCharCount val=&quot;30&quot;/&gt;&lt;lineCharCount val=&quot;29&quot;/&gt;&lt;lineCharCount val=&quot;30&quot;/&gt;&lt;lineCharCount val=&quot;30&quot;/&gt;&lt;lineCharCount val=&quot;32&quot;/&gt;&lt;lineCharCount val=&quot;5&quot;/&gt;&lt;/TableIndex&gt;&lt;/ShapeTextInfo&gt;"/>
  <p:tag name="HTML_SHAPEINFO" val="&lt;ThreeDShapeInfo&gt;&lt;uuid val=&quot;{2E363F62-4596-493C-A20A-F954C0F549D4}&quot;/&gt;&lt;isInvalidForFieldText val=&quot;0&quot;/&gt;&lt;Image&gt;&lt;filename val=&quot;C:\Users\Andrew.Blunden\AppData\Local\Temp\CP678084234877Session\CPTrustFolder678084234923\PPTImport678084358929\data\asimages\{2E363F62-4596-493C-A20A-F954C0F549D4}_16.png&quot;/&gt;&lt;left val=&quot;36&quot;/&gt;&lt;top val=&quot;206&quot;/&gt;&lt;width val=&quot;271&quot;/&gt;&lt;height val=&quot;344&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7&quot;/&gt;&lt;lineCharCount val=&quot;40&quot;/&gt;&lt;lineCharCount val=&quot;31&quot;/&gt;&lt;lineCharCount val=&quot;60&quot;/&gt;&lt;lineCharCount val=&quot;43&quot;/&gt;&lt;lineCharCount val=&quot;70&quot;/&gt;&lt;lineCharCount val=&quot;7&quot;/&gt;&lt;lineCharCount val=&quot;63&quot;/&gt;&lt;lineCharCount val=&quot;63&quot;/&gt;&lt;lineCharCount val=&quot;12&quot;/&gt;&lt;lineCharCount val=&quot;1&quot;/&gt;&lt;lineCharCount val=&quot;12&quot;/&gt;&lt;lineCharCount val=&quot;1&quot;/&gt;&lt;/TableIndex&gt;&lt;/ShapeTextInfo&gt;"/>
  <p:tag name="HTML_SHAPEINFO" val="&lt;ThreeDShapeInfo&gt;&lt;uuid val=&quot;{36D77CDB-66A2-4145-A628-1CBC9B979916}&quot;/&gt;&lt;isInvalidForFieldText val=&quot;0&quot;/&gt;&lt;Image&gt;&lt;filename val=&quot;C:\Users\Andrew.Blunden\AppData\Local\Temp\CP678084234877Session\CPTrustFolder678084234923\PPTImport678084358929\data\asimages\{36D77CDB-66A2-4145-A628-1CBC9B979916}_16.png&quot;/&gt;&lt;left val=&quot;324&quot;/&gt;&lt;top val=&quot;167&quot;/&gt;&lt;width val=&quot;618&quot;/&gt;&lt;height val=&quot;338&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8&quot;/&gt;&lt;lineCharCount val=&quot;28&quot;/&gt;&lt;lineCharCount val=&quot;31&quot;/&gt;&lt;lineCharCount val=&quot;31&quot;/&gt;&lt;lineCharCount val=&quot;8&quot;/&gt;&lt;/TableIndex&gt;&lt;/ShapeTextInfo&gt;"/>
  <p:tag name="HTML_SHAPEINFO" val="&lt;ThreeDShapeInfo&gt;&lt;uuid val=&quot;{077AB0FB-058E-4DB4-805B-D3D27BBC075F}&quot;/&gt;&lt;isInvalidForFieldText val=&quot;0&quot;/&gt;&lt;Image&gt;&lt;filename val=&quot;C:\Users\Andrew.Blunden\AppData\Local\Temp\CP678084234877Session\CPTrustFolder678084234923\PPTImport678084358929\data\asimages\{077AB0FB-058E-4DB4-805B-D3D27BBC075F}_16.png&quot;/&gt;&lt;left val=&quot;36&quot;/&gt;&lt;top val=&quot;462&quot;/&gt;&lt;width val=&quot;271&quot;/&gt;&lt;height val=&quot;139&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5&quot;/&gt;&lt;/TableIndex&gt;&lt;/ShapeTextInfo&gt;"/>
  <p:tag name="HTML_SHAPEINFO" val="&lt;ThreeDShapeInfo&gt;&lt;uuid val=&quot;{BADD89A6-331D-4188-8CF2-923AAAF1B509}&quot;/&gt;&lt;isInvalidForFieldText val=&quot;0&quot;/&gt;&lt;Image&gt;&lt;filename val=&quot;C:\Users\Andrew.Blunden\AppData\Local\Temp\CP678084234877Session\CPTrustFolder678084234923\PPTImport678084358929\data\asimages\{BADD89A6-331D-4188-8CF2-923AAAF1B509}_16.png&quot;/&gt;&lt;left val=&quot;36&quot;/&gt;&lt;top val=&quot;114&quot;/&gt;&lt;width val=&quot;905&quot;/&gt;&lt;height val=&quot;58&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5EF68E23-4564-4F98-BE6A-D826FA248B29}&quot;/&gt;&lt;isInvalidForFieldText val=&quot;0&quot;/&gt;&lt;Image&gt;&lt;filename val=&quot;C:\Users\Andrew.Blunden\AppData\Local\Temp\CP678084234877Session\CPTrustFolder678084234923\PPTImport678084358929\data\asimages\{5EF68E23-4564-4F98-BE6A-D826FA248B29}_16.png&quot;/&gt;&lt;left val=&quot;31&quot;/&gt;&lt;top val=&quot;20&quot;/&gt;&lt;width val=&quot;882&quot;/&gt;&lt;height val=&quot;93&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5&quot;/&gt;&lt;/TableIndex&gt;&lt;/ShapeTextInfo&gt;"/>
  <p:tag name="HTML_SHAPEINFO" val="&lt;ThreeDShapeInfo&gt;&lt;uuid val=&quot;{BADD89A6-331D-4188-8CF2-923AAAF1B509}&quot;/&gt;&lt;isInvalidForFieldText val=&quot;0&quot;/&gt;&lt;Image&gt;&lt;filename val=&quot;C:\Users\Andrew.Blunden\AppData\Local\Temp\CP678084234877Session\CPTrustFolder678084234923\PPTImport678084358929\data\asimages\{BADD89A6-331D-4188-8CF2-923AAAF1B509}_16.png&quot;/&gt;&lt;left val=&quot;36&quot;/&gt;&lt;top val=&quot;114&quot;/&gt;&lt;width val=&quot;905&quot;/&gt;&lt;height val=&quot;58&quot;/&gt;&lt;hasText val=&quot;1&quot;/&gt;&lt;/Image&gt;&lt;/ThreeDShapeInfo&gt;"/>
</p:tagLst>
</file>

<file path=ppt/theme/theme1.xml><?xml version="1.0" encoding="utf-8"?>
<a:theme xmlns:a="http://schemas.openxmlformats.org/drawingml/2006/main" name="Office Theme">
  <a:themeElements>
    <a:clrScheme name="NHVR">
      <a:dk1>
        <a:sysClr val="windowText" lastClr="000000"/>
      </a:dk1>
      <a:lt1>
        <a:sysClr val="window" lastClr="FFFFFF"/>
      </a:lt1>
      <a:dk2>
        <a:srgbClr val="0F2D52"/>
      </a:dk2>
      <a:lt2>
        <a:srgbClr val="43849D"/>
      </a:lt2>
      <a:accent1>
        <a:srgbClr val="4A9B98"/>
      </a:accent1>
      <a:accent2>
        <a:srgbClr val="67A7CC"/>
      </a:accent2>
      <a:accent3>
        <a:srgbClr val="262626"/>
      </a:accent3>
      <a:accent4>
        <a:srgbClr val="B4C4D1"/>
      </a:accent4>
      <a:accent5>
        <a:srgbClr val="FFFFFF"/>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B8631A83A1D9D4488FC27E88232CD45" ma:contentTypeVersion="5" ma:contentTypeDescription="Create a new document." ma:contentTypeScope="" ma:versionID="bcc3b0ea89f3407363a7d934638cf4c1">
  <xsd:schema xmlns:xsd="http://www.w3.org/2001/XMLSchema" xmlns:xs="http://www.w3.org/2001/XMLSchema" xmlns:p="http://schemas.microsoft.com/office/2006/metadata/properties" xmlns:ns2="dba49c68-f22a-4693-9ff1-9b2769048b60" xmlns:ns3="8663bc20-0f28-4f06-8839-041663ed56be" targetNamespace="http://schemas.microsoft.com/office/2006/metadata/properties" ma:root="true" ma:fieldsID="5c19a521f95bab3b481cfb5d4f689eaa" ns2:_="" ns3:_="">
    <xsd:import namespace="dba49c68-f22a-4693-9ff1-9b2769048b60"/>
    <xsd:import namespace="8663bc20-0f28-4f06-8839-041663ed56b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a49c68-f22a-4693-9ff1-9b2769048b6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663bc20-0f28-4f06-8839-041663ed56be"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6CDA162-FD5A-4551-AFDA-B45A451BC10B}">
  <ds:schemaRefs>
    <ds:schemaRef ds:uri="8663bc20-0f28-4f06-8839-041663ed56be"/>
    <ds:schemaRef ds:uri="http://purl.org/dc/elements/1.1/"/>
    <ds:schemaRef ds:uri="http://schemas.openxmlformats.org/package/2006/metadata/core-properties"/>
    <ds:schemaRef ds:uri="http://purl.org/dc/terms/"/>
    <ds:schemaRef ds:uri="http://schemas.microsoft.com/office/2006/documentManagement/types"/>
    <ds:schemaRef ds:uri="http://www.w3.org/XML/1998/namespace"/>
    <ds:schemaRef ds:uri="http://purl.org/dc/dcmitype/"/>
    <ds:schemaRef ds:uri="http://schemas.microsoft.com/office/2006/metadata/properties"/>
    <ds:schemaRef ds:uri="http://schemas.microsoft.com/office/infopath/2007/PartnerControls"/>
    <ds:schemaRef ds:uri="dba49c68-f22a-4693-9ff1-9b2769048b60"/>
  </ds:schemaRefs>
</ds:datastoreItem>
</file>

<file path=customXml/itemProps2.xml><?xml version="1.0" encoding="utf-8"?>
<ds:datastoreItem xmlns:ds="http://schemas.openxmlformats.org/officeDocument/2006/customXml" ds:itemID="{F1D17BBA-572C-42D3-B69E-3C756FF8D287}">
  <ds:schemaRefs>
    <ds:schemaRef ds:uri="http://schemas.microsoft.com/sharepoint/v3/contenttype/forms"/>
  </ds:schemaRefs>
</ds:datastoreItem>
</file>

<file path=customXml/itemProps3.xml><?xml version="1.0" encoding="utf-8"?>
<ds:datastoreItem xmlns:ds="http://schemas.openxmlformats.org/officeDocument/2006/customXml" ds:itemID="{3342BC2C-DDDF-464F-9D0F-FAC4550A92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a49c68-f22a-4693-9ff1-9b2769048b60"/>
    <ds:schemaRef ds:uri="8663bc20-0f28-4f06-8839-041663ed56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5723</TotalTime>
  <Words>426</Words>
  <Application>Microsoft Office PowerPoint</Application>
  <PresentationFormat>On-screen Show (4:3)</PresentationFormat>
  <Paragraphs>68</Paragraphs>
  <Slides>5</Slides>
  <Notes>5</Notes>
  <HiddenSlides>0</HiddenSlides>
  <MMClips>1</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 UNIT: FT-2 Setting up your account   </vt:lpstr>
      <vt:lpstr>Setting up your account (FT-2)| Overview </vt:lpstr>
      <vt:lpstr>Setting up your account (FT-2)| | User types &amp; levels</vt:lpstr>
      <vt:lpstr>Setting up your account (FT-2)| Scenario </vt:lpstr>
      <vt:lpstr>Setting up your account (FT-2)| Video</vt:lpstr>
    </vt:vector>
  </TitlesOfParts>
  <Manager>Linda.MacDonald@nhvr.gov.au</Manager>
  <Company>National Heavy Vehicle Regulator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Tara Crane;Linda.MacDonald@nhvr.gov.au</dc:creator>
  <cp:lastModifiedBy>Windows User</cp:lastModifiedBy>
  <cp:revision>265</cp:revision>
  <cp:lastPrinted>2017-11-01T00:30:02Z</cp:lastPrinted>
  <dcterms:created xsi:type="dcterms:W3CDTF">2017-07-17T06:48:46Z</dcterms:created>
  <dcterms:modified xsi:type="dcterms:W3CDTF">2017-11-10T03:54:11Z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0x0101009B8631A83A1D9D4488FC27E88232CD45</vt:lpwstr>
  </property>
</Properties>
</file>