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52" r:id="rId5"/>
    <p:sldId id="370" r:id="rId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333333"/>
    <a:srgbClr val="1DAF8E"/>
    <a:srgbClr val="0F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0249" autoAdjust="0"/>
  </p:normalViewPr>
  <p:slideViewPr>
    <p:cSldViewPr>
      <p:cViewPr varScale="1">
        <p:scale>
          <a:sx n="96" d="100"/>
          <a:sy n="96" d="100"/>
        </p:scale>
        <p:origin x="-21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63" Type="http://schemas.microsoft.com/office/2015/10/relationships/revisionInfo" Target="revisionInfo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2576-31A4-4CE7-832F-736A0995F6FB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F69B-E48F-4D9B-8D5F-80ADDB9322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24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5" y="3573016"/>
            <a:ext cx="421523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4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0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06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35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34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16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F2D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3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9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0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84169" y="623731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14392"/>
            <a:ext cx="8229600" cy="4949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0F2D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8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8/11/2017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1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8/11/2017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3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8/11/2017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6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3" r:id="rId5"/>
    <p:sldLayoutId id="2147483664" r:id="rId6"/>
    <p:sldLayoutId id="2147483650" r:id="rId7"/>
    <p:sldLayoutId id="2147483661" r:id="rId8"/>
    <p:sldLayoutId id="2147483652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4104456" cy="1368152"/>
          </a:xfrm>
        </p:spPr>
        <p:txBody>
          <a:bodyPr/>
          <a:lstStyle/>
          <a:p>
            <a:r>
              <a:rPr lang="en-AU" i="1" dirty="0" smtClean="0"/>
              <a:t/>
            </a:r>
            <a:br>
              <a:rPr lang="en-AU" i="1" dirty="0" smtClean="0"/>
            </a:br>
            <a:r>
              <a:rPr lang="en-AU" i="1" dirty="0" smtClean="0"/>
              <a:t>UNIT: FT-1</a:t>
            </a:r>
            <a:br>
              <a:rPr lang="en-AU" i="1" dirty="0" smtClean="0"/>
            </a:br>
            <a:r>
              <a:rPr lang="en-AU" i="1" dirty="0" smtClean="0"/>
              <a:t>General navigation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7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279"/>
            <a:ext cx="8229600" cy="778098"/>
          </a:xfrm>
        </p:spPr>
        <p:txBody>
          <a:bodyPr>
            <a:normAutofit/>
          </a:bodyPr>
          <a:lstStyle/>
          <a:p>
            <a:r>
              <a:rPr lang="en-AU" b="0" dirty="0" smtClean="0"/>
              <a:t>General </a:t>
            </a:r>
            <a:r>
              <a:rPr lang="en-AU" b="0" dirty="0"/>
              <a:t>navigation (FT-1</a:t>
            </a:r>
            <a:r>
              <a:rPr lang="en-AU" b="0" dirty="0" smtClean="0"/>
              <a:t>) </a:t>
            </a:r>
            <a:r>
              <a:rPr lang="en-AU" dirty="0" smtClean="0"/>
              <a:t>| </a:t>
            </a:r>
            <a:r>
              <a:rPr lang="en-AU" dirty="0" smtClean="0"/>
              <a:t>Video</a:t>
            </a:r>
            <a:endParaRPr lang="en-AU" dirty="0"/>
          </a:p>
        </p:txBody>
      </p:sp>
      <p:pic>
        <p:nvPicPr>
          <p:cNvPr id="6" name="Picture 2" descr="G:\Portfolio Program &amp; Project Mgt - SNF\Transformation\Remediation\03. Stakeholder Engagement\3.8 Road Manager Portal Implementation\Training Material\Archive\RM_Foundation_TtTNavigation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3"/>
            <a:ext cx="7200000" cy="40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VR">
      <a:dk1>
        <a:sysClr val="windowText" lastClr="000000"/>
      </a:dk1>
      <a:lt1>
        <a:sysClr val="window" lastClr="FFFFFF"/>
      </a:lt1>
      <a:dk2>
        <a:srgbClr val="0F2D52"/>
      </a:dk2>
      <a:lt2>
        <a:srgbClr val="43849D"/>
      </a:lt2>
      <a:accent1>
        <a:srgbClr val="4A9B98"/>
      </a:accent1>
      <a:accent2>
        <a:srgbClr val="67A7CC"/>
      </a:accent2>
      <a:accent3>
        <a:srgbClr val="262626"/>
      </a:accent3>
      <a:accent4>
        <a:srgbClr val="B4C4D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631A83A1D9D4488FC27E88232CD45" ma:contentTypeVersion="5" ma:contentTypeDescription="Create a new document." ma:contentTypeScope="" ma:versionID="bcc3b0ea89f3407363a7d934638cf4c1">
  <xsd:schema xmlns:xsd="http://www.w3.org/2001/XMLSchema" xmlns:xs="http://www.w3.org/2001/XMLSchema" xmlns:p="http://schemas.microsoft.com/office/2006/metadata/properties" xmlns:ns2="dba49c68-f22a-4693-9ff1-9b2769048b60" xmlns:ns3="8663bc20-0f28-4f06-8839-041663ed56be" targetNamespace="http://schemas.microsoft.com/office/2006/metadata/properties" ma:root="true" ma:fieldsID="5c19a521f95bab3b481cfb5d4f689eaa" ns2:_="" ns3:_="">
    <xsd:import namespace="dba49c68-f22a-4693-9ff1-9b2769048b60"/>
    <xsd:import namespace="8663bc20-0f28-4f06-8839-041663ed56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49c68-f22a-4693-9ff1-9b2769048b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bc20-0f28-4f06-8839-041663ed5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DA162-FD5A-4551-AFDA-B45A451BC10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dba49c68-f22a-4693-9ff1-9b2769048b60"/>
    <ds:schemaRef ds:uri="http://schemas.openxmlformats.org/package/2006/metadata/core-properties"/>
    <ds:schemaRef ds:uri="8663bc20-0f28-4f06-8839-041663ed56b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D17BBA-572C-42D3-B69E-3C756FF8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2BC2C-DDDF-464F-9D0F-FAC4550A9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a49c68-f22a-4693-9ff1-9b2769048b60"/>
    <ds:schemaRef ds:uri="8663bc20-0f28-4f06-8839-041663ed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5614</TotalTime>
  <Words>9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UNIT: FT-1 General navigation  </vt:lpstr>
      <vt:lpstr>General navigation (FT-1) | Video</vt:lpstr>
    </vt:vector>
  </TitlesOfParts>
  <Manager>Linda.MacDonald@nhvr.gov.au</Manager>
  <Company>National Heavy Vehicle Regulator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Crane;Linda.MacDonald@nhvr.gov.au</dc:creator>
  <cp:lastModifiedBy>Windows User</cp:lastModifiedBy>
  <cp:revision>264</cp:revision>
  <cp:lastPrinted>2017-11-01T00:30:02Z</cp:lastPrinted>
  <dcterms:created xsi:type="dcterms:W3CDTF">2017-07-17T06:48:46Z</dcterms:created>
  <dcterms:modified xsi:type="dcterms:W3CDTF">2017-11-08T05:59:31Z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0x0101009B8631A83A1D9D4488FC27E88232CD45</vt:lpwstr>
  </property>
</Properties>
</file>