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sldIdLst>
    <p:sldId id="297" r:id="rId5"/>
    <p:sldId id="333" r:id="rId6"/>
    <p:sldId id="330" r:id="rId7"/>
    <p:sldId id="331" r:id="rId8"/>
    <p:sldId id="306" r:id="rId9"/>
    <p:sldId id="307" r:id="rId10"/>
    <p:sldId id="291"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mes Ma" initials="JM"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DAF8E"/>
    <a:srgbClr val="99CCFF"/>
    <a:srgbClr val="333333"/>
    <a:srgbClr val="0F2D52"/>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006" autoAdjust="0"/>
    <p:restoredTop sz="96080" autoAdjust="0"/>
  </p:normalViewPr>
  <p:slideViewPr>
    <p:cSldViewPr>
      <p:cViewPr varScale="1">
        <p:scale>
          <a:sx n="128" d="100"/>
          <a:sy n="128" d="100"/>
        </p:scale>
        <p:origin x="-1134" y="-102"/>
      </p:cViewPr>
      <p:guideLst>
        <p:guide orient="horz" pos="2160"/>
        <p:guide pos="2880"/>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37"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ACF2576-31A4-4CE7-832F-736A0995F6FB}" type="datetimeFigureOut">
              <a:rPr lang="en-AU" smtClean="0"/>
              <a:t>21/12/2017</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A3F69B-E48F-4D9B-8D5F-80ADDB932233}" type="slidenum">
              <a:rPr lang="en-AU" smtClean="0"/>
              <a:t>‹#›</a:t>
            </a:fld>
            <a:endParaRPr lang="en-AU"/>
          </a:p>
        </p:txBody>
      </p:sp>
    </p:spTree>
    <p:extLst>
      <p:ext uri="{BB962C8B-B14F-4D97-AF65-F5344CB8AC3E}">
        <p14:creationId xmlns:p14="http://schemas.microsoft.com/office/powerpoint/2010/main" val="7542839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6" name="Text Placeholder 2"/>
          <p:cNvSpPr>
            <a:spLocks noGrp="1"/>
          </p:cNvSpPr>
          <p:nvPr>
            <p:ph type="body" sz="quarter" idx="11" hasCustomPrompt="1"/>
          </p:nvPr>
        </p:nvSpPr>
        <p:spPr>
          <a:xfrm>
            <a:off x="755576" y="4077072"/>
            <a:ext cx="2663825" cy="647700"/>
          </a:xfrm>
          <a:prstGeom prst="rect">
            <a:avLst/>
          </a:prstGeom>
        </p:spPr>
        <p:txBody>
          <a:bodyPr/>
          <a:lstStyle>
            <a:lvl1pPr marL="0" indent="0" algn="l">
              <a:buNone/>
              <a:defRPr sz="1800">
                <a:solidFill>
                  <a:schemeClr val="bg1"/>
                </a:solidFill>
              </a:defRPr>
            </a:lvl1pPr>
          </a:lstStyle>
          <a:p>
            <a:pPr lvl="0"/>
            <a:r>
              <a:rPr lang="en-US" dirty="0"/>
              <a:t>Add Date</a:t>
            </a:r>
            <a:endParaRPr lang="en-AU" dirty="0"/>
          </a:p>
        </p:txBody>
      </p:sp>
      <p:sp>
        <p:nvSpPr>
          <p:cNvPr id="7" name="Title 1"/>
          <p:cNvSpPr>
            <a:spLocks noGrp="1"/>
          </p:cNvSpPr>
          <p:nvPr>
            <p:ph type="title"/>
          </p:nvPr>
        </p:nvSpPr>
        <p:spPr>
          <a:xfrm>
            <a:off x="755575" y="3573016"/>
            <a:ext cx="4215238" cy="576064"/>
          </a:xfrm>
          <a:prstGeom prst="rect">
            <a:avLst/>
          </a:prstGeom>
        </p:spPr>
        <p:txBody>
          <a:bodyPr/>
          <a:lstStyle>
            <a:lvl1pPr algn="l">
              <a:defRPr sz="2800" b="1">
                <a:solidFill>
                  <a:schemeClr val="bg1"/>
                </a:solidFill>
              </a:defRPr>
            </a:lvl1pPr>
          </a:lstStyle>
          <a:p>
            <a:r>
              <a:rPr lang="en-US"/>
              <a:t>Click to edit Master title style</a:t>
            </a:r>
            <a:endParaRPr lang="en-AU"/>
          </a:p>
        </p:txBody>
      </p:sp>
    </p:spTree>
    <p:extLst>
      <p:ext uri="{BB962C8B-B14F-4D97-AF65-F5344CB8AC3E}">
        <p14:creationId xmlns:p14="http://schemas.microsoft.com/office/powerpoint/2010/main" val="32194248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a:prstGeom prst="rect">
            <a:avLst/>
          </a:prstGeom>
        </p:spPr>
        <p:txBody>
          <a:bodyPr anchor="t"/>
          <a:lstStyle>
            <a:lvl1pPr algn="l">
              <a:defRPr sz="4000" b="1" cap="all"/>
            </a:lvl1pPr>
          </a:lstStyle>
          <a:p>
            <a:r>
              <a:rPr lang="en-US"/>
              <a:t>Click to edit Master title style</a:t>
            </a:r>
            <a:endParaRPr lang="en-AU"/>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2"/>
            <a:ext cx="2133600" cy="365125"/>
          </a:xfrm>
          <a:prstGeom prst="rect">
            <a:avLst/>
          </a:prstGeom>
        </p:spPr>
        <p:txBody>
          <a:bodyPr/>
          <a:lstStyle/>
          <a:p>
            <a:fld id="{BA0F5FC2-9CBA-4DFA-90F7-40DA6A4B10C5}" type="datetimeFigureOut">
              <a:rPr lang="en-AU" smtClean="0"/>
              <a:t>21/12/2017</a:t>
            </a:fld>
            <a:endParaRPr lang="en-AU"/>
          </a:p>
        </p:txBody>
      </p:sp>
      <p:sp>
        <p:nvSpPr>
          <p:cNvPr id="5" name="Footer Placeholder 4"/>
          <p:cNvSpPr>
            <a:spLocks noGrp="1"/>
          </p:cNvSpPr>
          <p:nvPr>
            <p:ph type="ftr" sz="quarter" idx="11"/>
          </p:nvPr>
        </p:nvSpPr>
        <p:spPr>
          <a:xfrm>
            <a:off x="3124200" y="6356352"/>
            <a:ext cx="2895600" cy="365125"/>
          </a:xfrm>
          <a:prstGeom prst="rect">
            <a:avLst/>
          </a:prstGeom>
        </p:spPr>
        <p:txBody>
          <a:bodyPr/>
          <a:lstStyle/>
          <a:p>
            <a:endParaRPr lang="en-AU"/>
          </a:p>
        </p:txBody>
      </p:sp>
      <p:sp>
        <p:nvSpPr>
          <p:cNvPr id="6" name="Slide Number Placeholder 5"/>
          <p:cNvSpPr>
            <a:spLocks noGrp="1"/>
          </p:cNvSpPr>
          <p:nvPr>
            <p:ph type="sldNum" sz="quarter" idx="12"/>
          </p:nvPr>
        </p:nvSpPr>
        <p:spPr>
          <a:xfrm>
            <a:off x="6553200" y="6356352"/>
            <a:ext cx="2133600" cy="365125"/>
          </a:xfrm>
          <a:prstGeom prst="rect">
            <a:avLst/>
          </a:prstGeom>
        </p:spPr>
        <p:txBody>
          <a:bodyPr/>
          <a:lstStyle/>
          <a:p>
            <a:fld id="{4D567BCA-FD9B-49FC-BBE2-F18B41CB8321}" type="slidenum">
              <a:rPr lang="en-AU" smtClean="0"/>
              <a:t>‹#›</a:t>
            </a:fld>
            <a:endParaRPr lang="en-AU"/>
          </a:p>
        </p:txBody>
      </p:sp>
    </p:spTree>
    <p:extLst>
      <p:ext uri="{BB962C8B-B14F-4D97-AF65-F5344CB8AC3E}">
        <p14:creationId xmlns:p14="http://schemas.microsoft.com/office/powerpoint/2010/main" val="36351172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userDrawn="1"/>
        </p:nvSpPr>
        <p:spPr>
          <a:xfrm>
            <a:off x="0" y="0"/>
            <a:ext cx="9144000" cy="1052736"/>
          </a:xfrm>
          <a:prstGeom prst="rect">
            <a:avLst/>
          </a:prstGeom>
          <a:solidFill>
            <a:schemeClr val="accent6">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p:cNvSpPr>
            <a:spLocks noGrp="1"/>
          </p:cNvSpPr>
          <p:nvPr>
            <p:ph type="title"/>
          </p:nvPr>
        </p:nvSpPr>
        <p:spPr>
          <a:xfrm>
            <a:off x="457200" y="260648"/>
            <a:ext cx="8229600" cy="1143000"/>
          </a:xfrm>
          <a:prstGeom prst="rect">
            <a:avLst/>
          </a:prstGeom>
        </p:spPr>
        <p:txBody>
          <a:bodyPr/>
          <a:lstStyle>
            <a:lvl1pPr>
              <a:defRPr sz="3200" b="1"/>
            </a:lvl1pPr>
          </a:lstStyle>
          <a:p>
            <a:r>
              <a:rPr lang="en-US" dirty="0"/>
              <a:t>Click to edit Master title style</a:t>
            </a:r>
            <a:endParaRPr lang="en-AU"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4645026"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p:cNvSpPr>
            <a:spLocks noGrp="1"/>
          </p:cNvSpPr>
          <p:nvPr>
            <p:ph type="dt" sz="half" idx="10"/>
          </p:nvPr>
        </p:nvSpPr>
        <p:spPr>
          <a:xfrm>
            <a:off x="457200" y="6356352"/>
            <a:ext cx="2133600" cy="365125"/>
          </a:xfrm>
          <a:prstGeom prst="rect">
            <a:avLst/>
          </a:prstGeom>
        </p:spPr>
        <p:txBody>
          <a:bodyPr/>
          <a:lstStyle/>
          <a:p>
            <a:fld id="{BA0F5FC2-9CBA-4DFA-90F7-40DA6A4B10C5}" type="datetimeFigureOut">
              <a:rPr lang="en-AU" smtClean="0"/>
              <a:t>21/12/2017</a:t>
            </a:fld>
            <a:endParaRPr lang="en-AU"/>
          </a:p>
        </p:txBody>
      </p:sp>
      <p:sp>
        <p:nvSpPr>
          <p:cNvPr id="8" name="Footer Placeholder 7"/>
          <p:cNvSpPr>
            <a:spLocks noGrp="1"/>
          </p:cNvSpPr>
          <p:nvPr>
            <p:ph type="ftr" sz="quarter" idx="11"/>
          </p:nvPr>
        </p:nvSpPr>
        <p:spPr>
          <a:xfrm>
            <a:off x="3124200" y="6356352"/>
            <a:ext cx="2895600" cy="365125"/>
          </a:xfrm>
          <a:prstGeom prst="rect">
            <a:avLst/>
          </a:prstGeom>
        </p:spPr>
        <p:txBody>
          <a:bodyPr/>
          <a:lstStyle/>
          <a:p>
            <a:endParaRPr lang="en-AU"/>
          </a:p>
        </p:txBody>
      </p:sp>
      <p:sp>
        <p:nvSpPr>
          <p:cNvPr id="9" name="Slide Number Placeholder 8"/>
          <p:cNvSpPr>
            <a:spLocks noGrp="1"/>
          </p:cNvSpPr>
          <p:nvPr>
            <p:ph type="sldNum" sz="quarter" idx="12"/>
          </p:nvPr>
        </p:nvSpPr>
        <p:spPr>
          <a:xfrm>
            <a:off x="6553200" y="6356352"/>
            <a:ext cx="2133600" cy="365125"/>
          </a:xfrm>
          <a:prstGeom prst="rect">
            <a:avLst/>
          </a:prstGeom>
        </p:spPr>
        <p:txBody>
          <a:bodyPr/>
          <a:lstStyle/>
          <a:p>
            <a:fld id="{4D567BCA-FD9B-49FC-BBE2-F18B41CB8321}" type="slidenum">
              <a:rPr lang="en-AU" smtClean="0"/>
              <a:t>‹#›</a:t>
            </a:fld>
            <a:endParaRPr lang="en-AU"/>
          </a:p>
        </p:txBody>
      </p:sp>
    </p:spTree>
    <p:extLst>
      <p:ext uri="{BB962C8B-B14F-4D97-AF65-F5344CB8AC3E}">
        <p14:creationId xmlns:p14="http://schemas.microsoft.com/office/powerpoint/2010/main" val="376033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userDrawn="1"/>
        </p:nvSpPr>
        <p:spPr>
          <a:xfrm>
            <a:off x="0" y="0"/>
            <a:ext cx="9144000" cy="1052736"/>
          </a:xfrm>
          <a:prstGeom prst="rect">
            <a:avLst/>
          </a:prstGeom>
          <a:solidFill>
            <a:schemeClr val="accent6">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p:cNvSpPr>
            <a:spLocks noGrp="1"/>
          </p:cNvSpPr>
          <p:nvPr>
            <p:ph type="title"/>
          </p:nvPr>
        </p:nvSpPr>
        <p:spPr>
          <a:xfrm>
            <a:off x="457200" y="274638"/>
            <a:ext cx="8229600" cy="1143000"/>
          </a:xfrm>
          <a:prstGeom prst="rect">
            <a:avLst/>
          </a:prstGeom>
        </p:spPr>
        <p:txBody>
          <a:bodyPr/>
          <a:lstStyle>
            <a:lvl1pPr>
              <a:defRPr sz="3200" b="1"/>
            </a:lvl1pPr>
          </a:lstStyle>
          <a:p>
            <a:r>
              <a:rPr lang="en-US"/>
              <a:t>Click to edit Master title style</a:t>
            </a:r>
            <a:endParaRPr lang="en-AU"/>
          </a:p>
        </p:txBody>
      </p:sp>
      <p:sp>
        <p:nvSpPr>
          <p:cNvPr id="3" name="Date Placeholder 2"/>
          <p:cNvSpPr>
            <a:spLocks noGrp="1"/>
          </p:cNvSpPr>
          <p:nvPr>
            <p:ph type="dt" sz="half" idx="10"/>
          </p:nvPr>
        </p:nvSpPr>
        <p:spPr>
          <a:xfrm>
            <a:off x="457200" y="6356352"/>
            <a:ext cx="2133600" cy="365125"/>
          </a:xfrm>
          <a:prstGeom prst="rect">
            <a:avLst/>
          </a:prstGeom>
        </p:spPr>
        <p:txBody>
          <a:bodyPr/>
          <a:lstStyle/>
          <a:p>
            <a:fld id="{BA0F5FC2-9CBA-4DFA-90F7-40DA6A4B10C5}" type="datetimeFigureOut">
              <a:rPr lang="en-AU" smtClean="0"/>
              <a:t>21/12/2017</a:t>
            </a:fld>
            <a:endParaRPr lang="en-AU"/>
          </a:p>
        </p:txBody>
      </p:sp>
      <p:sp>
        <p:nvSpPr>
          <p:cNvPr id="4" name="Footer Placeholder 3"/>
          <p:cNvSpPr>
            <a:spLocks noGrp="1"/>
          </p:cNvSpPr>
          <p:nvPr>
            <p:ph type="ftr" sz="quarter" idx="11"/>
          </p:nvPr>
        </p:nvSpPr>
        <p:spPr>
          <a:xfrm>
            <a:off x="3124200" y="6356352"/>
            <a:ext cx="2895600" cy="365125"/>
          </a:xfrm>
          <a:prstGeom prst="rect">
            <a:avLst/>
          </a:prstGeom>
        </p:spPr>
        <p:txBody>
          <a:bodyPr/>
          <a:lstStyle/>
          <a:p>
            <a:endParaRPr lang="en-AU"/>
          </a:p>
        </p:txBody>
      </p:sp>
      <p:sp>
        <p:nvSpPr>
          <p:cNvPr id="5" name="Slide Number Placeholder 4"/>
          <p:cNvSpPr>
            <a:spLocks noGrp="1"/>
          </p:cNvSpPr>
          <p:nvPr>
            <p:ph type="sldNum" sz="quarter" idx="12"/>
          </p:nvPr>
        </p:nvSpPr>
        <p:spPr>
          <a:xfrm>
            <a:off x="6553200" y="6356352"/>
            <a:ext cx="2133600" cy="365125"/>
          </a:xfrm>
          <a:prstGeom prst="rect">
            <a:avLst/>
          </a:prstGeom>
        </p:spPr>
        <p:txBody>
          <a:bodyPr/>
          <a:lstStyle/>
          <a:p>
            <a:fld id="{4D567BCA-FD9B-49FC-BBE2-F18B41CB8321}" type="slidenum">
              <a:rPr lang="en-AU" smtClean="0"/>
              <a:t>‹#›</a:t>
            </a:fld>
            <a:endParaRPr lang="en-AU"/>
          </a:p>
        </p:txBody>
      </p:sp>
    </p:spTree>
    <p:extLst>
      <p:ext uri="{BB962C8B-B14F-4D97-AF65-F5344CB8AC3E}">
        <p14:creationId xmlns:p14="http://schemas.microsoft.com/office/powerpoint/2010/main" val="26240670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2"/>
            <a:ext cx="2133600" cy="365125"/>
          </a:xfrm>
          <a:prstGeom prst="rect">
            <a:avLst/>
          </a:prstGeom>
        </p:spPr>
        <p:txBody>
          <a:bodyPr/>
          <a:lstStyle/>
          <a:p>
            <a:fld id="{BA0F5FC2-9CBA-4DFA-90F7-40DA6A4B10C5}" type="datetimeFigureOut">
              <a:rPr lang="en-AU" smtClean="0"/>
              <a:t>21/12/2017</a:t>
            </a:fld>
            <a:endParaRPr lang="en-AU"/>
          </a:p>
        </p:txBody>
      </p:sp>
      <p:sp>
        <p:nvSpPr>
          <p:cNvPr id="3" name="Footer Placeholder 2"/>
          <p:cNvSpPr>
            <a:spLocks noGrp="1"/>
          </p:cNvSpPr>
          <p:nvPr>
            <p:ph type="ftr" sz="quarter" idx="11"/>
          </p:nvPr>
        </p:nvSpPr>
        <p:spPr>
          <a:xfrm>
            <a:off x="3124200" y="6356352"/>
            <a:ext cx="2895600" cy="365125"/>
          </a:xfrm>
          <a:prstGeom prst="rect">
            <a:avLst/>
          </a:prstGeom>
        </p:spPr>
        <p:txBody>
          <a:bodyPr/>
          <a:lstStyle/>
          <a:p>
            <a:endParaRPr lang="en-AU"/>
          </a:p>
        </p:txBody>
      </p:sp>
      <p:sp>
        <p:nvSpPr>
          <p:cNvPr id="4" name="Slide Number Placeholder 3"/>
          <p:cNvSpPr>
            <a:spLocks noGrp="1"/>
          </p:cNvSpPr>
          <p:nvPr>
            <p:ph type="sldNum" sz="quarter" idx="12"/>
          </p:nvPr>
        </p:nvSpPr>
        <p:spPr>
          <a:xfrm>
            <a:off x="6553200" y="6356352"/>
            <a:ext cx="2133600" cy="365125"/>
          </a:xfrm>
          <a:prstGeom prst="rect">
            <a:avLst/>
          </a:prstGeom>
        </p:spPr>
        <p:txBody>
          <a:bodyPr/>
          <a:lstStyle/>
          <a:p>
            <a:fld id="{4D567BCA-FD9B-49FC-BBE2-F18B41CB8321}" type="slidenum">
              <a:rPr lang="en-AU" smtClean="0"/>
              <a:t>‹#›</a:t>
            </a:fld>
            <a:endParaRPr lang="en-AU"/>
          </a:p>
        </p:txBody>
      </p:sp>
    </p:spTree>
    <p:extLst>
      <p:ext uri="{BB962C8B-B14F-4D97-AF65-F5344CB8AC3E}">
        <p14:creationId xmlns:p14="http://schemas.microsoft.com/office/powerpoint/2010/main" val="37900635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endParaRPr lang="en-AU"/>
          </a:p>
        </p:txBody>
      </p:sp>
      <p:sp>
        <p:nvSpPr>
          <p:cNvPr id="3" name="Content Placeholder 2"/>
          <p:cNvSpPr>
            <a:spLocks noGrp="1"/>
          </p:cNvSpPr>
          <p:nvPr>
            <p:ph idx="1"/>
          </p:nvPr>
        </p:nvSpPr>
        <p:spPr>
          <a:xfrm>
            <a:off x="3575051" y="273052"/>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457200" y="1435102"/>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2"/>
            <a:ext cx="2133600" cy="365125"/>
          </a:xfrm>
          <a:prstGeom prst="rect">
            <a:avLst/>
          </a:prstGeom>
        </p:spPr>
        <p:txBody>
          <a:bodyPr/>
          <a:lstStyle/>
          <a:p>
            <a:fld id="{BA0F5FC2-9CBA-4DFA-90F7-40DA6A4B10C5}" type="datetimeFigureOut">
              <a:rPr lang="en-AU" smtClean="0"/>
              <a:t>21/12/2017</a:t>
            </a:fld>
            <a:endParaRPr lang="en-AU"/>
          </a:p>
        </p:txBody>
      </p:sp>
      <p:sp>
        <p:nvSpPr>
          <p:cNvPr id="6" name="Footer Placeholder 5"/>
          <p:cNvSpPr>
            <a:spLocks noGrp="1"/>
          </p:cNvSpPr>
          <p:nvPr>
            <p:ph type="ftr" sz="quarter" idx="11"/>
          </p:nvPr>
        </p:nvSpPr>
        <p:spPr>
          <a:xfrm>
            <a:off x="3124200" y="6356352"/>
            <a:ext cx="2895600" cy="365125"/>
          </a:xfrm>
          <a:prstGeom prst="rect">
            <a:avLst/>
          </a:prstGeom>
        </p:spPr>
        <p:txBody>
          <a:bodyPr/>
          <a:lstStyle/>
          <a:p>
            <a:endParaRPr lang="en-AU"/>
          </a:p>
        </p:txBody>
      </p:sp>
      <p:sp>
        <p:nvSpPr>
          <p:cNvPr id="7" name="Slide Number Placeholder 6"/>
          <p:cNvSpPr>
            <a:spLocks noGrp="1"/>
          </p:cNvSpPr>
          <p:nvPr>
            <p:ph type="sldNum" sz="quarter" idx="12"/>
          </p:nvPr>
        </p:nvSpPr>
        <p:spPr>
          <a:xfrm>
            <a:off x="6553200" y="6356352"/>
            <a:ext cx="2133600" cy="365125"/>
          </a:xfrm>
          <a:prstGeom prst="rect">
            <a:avLst/>
          </a:prstGeom>
        </p:spPr>
        <p:txBody>
          <a:bodyPr/>
          <a:lstStyle/>
          <a:p>
            <a:fld id="{4D567BCA-FD9B-49FC-BBE2-F18B41CB8321}" type="slidenum">
              <a:rPr lang="en-AU" smtClean="0"/>
              <a:t>‹#›</a:t>
            </a:fld>
            <a:endParaRPr lang="en-AU"/>
          </a:p>
        </p:txBody>
      </p:sp>
    </p:spTree>
    <p:extLst>
      <p:ext uri="{BB962C8B-B14F-4D97-AF65-F5344CB8AC3E}">
        <p14:creationId xmlns:p14="http://schemas.microsoft.com/office/powerpoint/2010/main" val="37263554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endParaRPr lang="en-AU"/>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2"/>
            <a:ext cx="2133600" cy="365125"/>
          </a:xfrm>
          <a:prstGeom prst="rect">
            <a:avLst/>
          </a:prstGeom>
        </p:spPr>
        <p:txBody>
          <a:bodyPr/>
          <a:lstStyle/>
          <a:p>
            <a:fld id="{BA0F5FC2-9CBA-4DFA-90F7-40DA6A4B10C5}" type="datetimeFigureOut">
              <a:rPr lang="en-AU" smtClean="0"/>
              <a:t>21/12/2017</a:t>
            </a:fld>
            <a:endParaRPr lang="en-AU"/>
          </a:p>
        </p:txBody>
      </p:sp>
      <p:sp>
        <p:nvSpPr>
          <p:cNvPr id="6" name="Footer Placeholder 5"/>
          <p:cNvSpPr>
            <a:spLocks noGrp="1"/>
          </p:cNvSpPr>
          <p:nvPr>
            <p:ph type="ftr" sz="quarter" idx="11"/>
          </p:nvPr>
        </p:nvSpPr>
        <p:spPr>
          <a:xfrm>
            <a:off x="3124200" y="6356352"/>
            <a:ext cx="2895600" cy="365125"/>
          </a:xfrm>
          <a:prstGeom prst="rect">
            <a:avLst/>
          </a:prstGeom>
        </p:spPr>
        <p:txBody>
          <a:bodyPr/>
          <a:lstStyle/>
          <a:p>
            <a:endParaRPr lang="en-AU"/>
          </a:p>
        </p:txBody>
      </p:sp>
      <p:sp>
        <p:nvSpPr>
          <p:cNvPr id="7" name="Slide Number Placeholder 6"/>
          <p:cNvSpPr>
            <a:spLocks noGrp="1"/>
          </p:cNvSpPr>
          <p:nvPr>
            <p:ph type="sldNum" sz="quarter" idx="12"/>
          </p:nvPr>
        </p:nvSpPr>
        <p:spPr>
          <a:xfrm>
            <a:off x="6553200" y="6356352"/>
            <a:ext cx="2133600" cy="365125"/>
          </a:xfrm>
          <a:prstGeom prst="rect">
            <a:avLst/>
          </a:prstGeom>
        </p:spPr>
        <p:txBody>
          <a:bodyPr/>
          <a:lstStyle/>
          <a:p>
            <a:fld id="{4D567BCA-FD9B-49FC-BBE2-F18B41CB8321}" type="slidenum">
              <a:rPr lang="en-AU" smtClean="0"/>
              <a:t>‹#›</a:t>
            </a:fld>
            <a:endParaRPr lang="en-AU"/>
          </a:p>
        </p:txBody>
      </p:sp>
    </p:spTree>
    <p:extLst>
      <p:ext uri="{BB962C8B-B14F-4D97-AF65-F5344CB8AC3E}">
        <p14:creationId xmlns:p14="http://schemas.microsoft.com/office/powerpoint/2010/main" val="19503492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AU"/>
          </a:p>
        </p:txBody>
      </p:sp>
      <p:sp>
        <p:nvSpPr>
          <p:cNvPr id="3" name="Vertical Text Placeholder 2"/>
          <p:cNvSpPr>
            <a:spLocks noGrp="1"/>
          </p:cNvSpPr>
          <p:nvPr>
            <p:ph type="body" orient="vert" idx="1"/>
          </p:nvPr>
        </p:nvSpPr>
        <p:spPr>
          <a:xfrm>
            <a:off x="457200" y="1600202"/>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a:xfrm>
            <a:off x="457200" y="6356352"/>
            <a:ext cx="2133600" cy="365125"/>
          </a:xfrm>
          <a:prstGeom prst="rect">
            <a:avLst/>
          </a:prstGeom>
        </p:spPr>
        <p:txBody>
          <a:bodyPr/>
          <a:lstStyle/>
          <a:p>
            <a:fld id="{BA0F5FC2-9CBA-4DFA-90F7-40DA6A4B10C5}" type="datetimeFigureOut">
              <a:rPr lang="en-AU" smtClean="0"/>
              <a:t>21/12/2017</a:t>
            </a:fld>
            <a:endParaRPr lang="en-AU"/>
          </a:p>
        </p:txBody>
      </p:sp>
      <p:sp>
        <p:nvSpPr>
          <p:cNvPr id="5" name="Footer Placeholder 4"/>
          <p:cNvSpPr>
            <a:spLocks noGrp="1"/>
          </p:cNvSpPr>
          <p:nvPr>
            <p:ph type="ftr" sz="quarter" idx="11"/>
          </p:nvPr>
        </p:nvSpPr>
        <p:spPr>
          <a:xfrm>
            <a:off x="3124200" y="6356352"/>
            <a:ext cx="2895600" cy="365125"/>
          </a:xfrm>
          <a:prstGeom prst="rect">
            <a:avLst/>
          </a:prstGeom>
        </p:spPr>
        <p:txBody>
          <a:bodyPr/>
          <a:lstStyle/>
          <a:p>
            <a:endParaRPr lang="en-AU"/>
          </a:p>
        </p:txBody>
      </p:sp>
      <p:sp>
        <p:nvSpPr>
          <p:cNvPr id="6" name="Slide Number Placeholder 5"/>
          <p:cNvSpPr>
            <a:spLocks noGrp="1"/>
          </p:cNvSpPr>
          <p:nvPr>
            <p:ph type="sldNum" sz="quarter" idx="12"/>
          </p:nvPr>
        </p:nvSpPr>
        <p:spPr>
          <a:xfrm>
            <a:off x="6553200" y="6356352"/>
            <a:ext cx="2133600" cy="365125"/>
          </a:xfrm>
          <a:prstGeom prst="rect">
            <a:avLst/>
          </a:prstGeom>
        </p:spPr>
        <p:txBody>
          <a:bodyPr/>
          <a:lstStyle/>
          <a:p>
            <a:fld id="{4D567BCA-FD9B-49FC-BBE2-F18B41CB8321}" type="slidenum">
              <a:rPr lang="en-AU" smtClean="0"/>
              <a:t>‹#›</a:t>
            </a:fld>
            <a:endParaRPr lang="en-AU"/>
          </a:p>
        </p:txBody>
      </p:sp>
    </p:spTree>
    <p:extLst>
      <p:ext uri="{BB962C8B-B14F-4D97-AF65-F5344CB8AC3E}">
        <p14:creationId xmlns:p14="http://schemas.microsoft.com/office/powerpoint/2010/main" val="9391618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a:prstGeom prst="rect">
            <a:avLst/>
          </a:prstGeo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457200" y="274640"/>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a:xfrm>
            <a:off x="457200" y="6356352"/>
            <a:ext cx="2133600" cy="365125"/>
          </a:xfrm>
          <a:prstGeom prst="rect">
            <a:avLst/>
          </a:prstGeom>
        </p:spPr>
        <p:txBody>
          <a:bodyPr/>
          <a:lstStyle/>
          <a:p>
            <a:fld id="{BA0F5FC2-9CBA-4DFA-90F7-40DA6A4B10C5}" type="datetimeFigureOut">
              <a:rPr lang="en-AU" smtClean="0"/>
              <a:t>21/12/2017</a:t>
            </a:fld>
            <a:endParaRPr lang="en-AU"/>
          </a:p>
        </p:txBody>
      </p:sp>
      <p:sp>
        <p:nvSpPr>
          <p:cNvPr id="5" name="Footer Placeholder 4"/>
          <p:cNvSpPr>
            <a:spLocks noGrp="1"/>
          </p:cNvSpPr>
          <p:nvPr>
            <p:ph type="ftr" sz="quarter" idx="11"/>
          </p:nvPr>
        </p:nvSpPr>
        <p:spPr>
          <a:xfrm>
            <a:off x="3124200" y="6356352"/>
            <a:ext cx="2895600" cy="365125"/>
          </a:xfrm>
          <a:prstGeom prst="rect">
            <a:avLst/>
          </a:prstGeom>
        </p:spPr>
        <p:txBody>
          <a:bodyPr/>
          <a:lstStyle/>
          <a:p>
            <a:endParaRPr lang="en-AU"/>
          </a:p>
        </p:txBody>
      </p:sp>
      <p:sp>
        <p:nvSpPr>
          <p:cNvPr id="6" name="Slide Number Placeholder 5"/>
          <p:cNvSpPr>
            <a:spLocks noGrp="1"/>
          </p:cNvSpPr>
          <p:nvPr>
            <p:ph type="sldNum" sz="quarter" idx="12"/>
          </p:nvPr>
        </p:nvSpPr>
        <p:spPr>
          <a:xfrm>
            <a:off x="6553200" y="6356352"/>
            <a:ext cx="2133600" cy="365125"/>
          </a:xfrm>
          <a:prstGeom prst="rect">
            <a:avLst/>
          </a:prstGeom>
        </p:spPr>
        <p:txBody>
          <a:bodyPr/>
          <a:lstStyle/>
          <a:p>
            <a:fld id="{4D567BCA-FD9B-49FC-BBE2-F18B41CB8321}" type="slidenum">
              <a:rPr lang="en-AU" smtClean="0"/>
              <a:t>‹#›</a:t>
            </a:fld>
            <a:endParaRPr lang="en-AU"/>
          </a:p>
        </p:txBody>
      </p:sp>
    </p:spTree>
    <p:extLst>
      <p:ext uri="{BB962C8B-B14F-4D97-AF65-F5344CB8AC3E}">
        <p14:creationId xmlns:p14="http://schemas.microsoft.com/office/powerpoint/2010/main" val="9962042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5_Title Slide">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6" name="Text Placeholder 2"/>
          <p:cNvSpPr>
            <a:spLocks noGrp="1"/>
          </p:cNvSpPr>
          <p:nvPr>
            <p:ph type="body" sz="quarter" idx="11" hasCustomPrompt="1"/>
          </p:nvPr>
        </p:nvSpPr>
        <p:spPr>
          <a:xfrm>
            <a:off x="755576" y="4077072"/>
            <a:ext cx="2663825" cy="647700"/>
          </a:xfrm>
          <a:prstGeom prst="rect">
            <a:avLst/>
          </a:prstGeom>
        </p:spPr>
        <p:txBody>
          <a:bodyPr/>
          <a:lstStyle>
            <a:lvl1pPr marL="0" indent="0" algn="l">
              <a:buNone/>
              <a:defRPr sz="1800">
                <a:solidFill>
                  <a:srgbClr val="0F2D52"/>
                </a:solidFill>
              </a:defRPr>
            </a:lvl1pPr>
          </a:lstStyle>
          <a:p>
            <a:pPr lvl="0"/>
            <a:r>
              <a:rPr lang="en-US" dirty="0"/>
              <a:t>Add Date</a:t>
            </a:r>
            <a:endParaRPr lang="en-AU" dirty="0"/>
          </a:p>
        </p:txBody>
      </p:sp>
      <p:sp>
        <p:nvSpPr>
          <p:cNvPr id="7" name="Title 1"/>
          <p:cNvSpPr>
            <a:spLocks noGrp="1"/>
          </p:cNvSpPr>
          <p:nvPr>
            <p:ph type="title"/>
          </p:nvPr>
        </p:nvSpPr>
        <p:spPr>
          <a:xfrm>
            <a:off x="755576" y="3573016"/>
            <a:ext cx="3456384" cy="576064"/>
          </a:xfrm>
          <a:prstGeom prst="rect">
            <a:avLst/>
          </a:prstGeom>
        </p:spPr>
        <p:txBody>
          <a:bodyPr/>
          <a:lstStyle>
            <a:lvl1pPr algn="l">
              <a:defRPr sz="2800" b="1">
                <a:solidFill>
                  <a:srgbClr val="0F2D52"/>
                </a:solidFill>
              </a:defRPr>
            </a:lvl1pPr>
          </a:lstStyle>
          <a:p>
            <a:r>
              <a:rPr lang="en-US"/>
              <a:t>Click to edit Master title style</a:t>
            </a:r>
            <a:endParaRPr lang="en-AU"/>
          </a:p>
        </p:txBody>
      </p:sp>
    </p:spTree>
    <p:extLst>
      <p:ext uri="{BB962C8B-B14F-4D97-AF65-F5344CB8AC3E}">
        <p14:creationId xmlns:p14="http://schemas.microsoft.com/office/powerpoint/2010/main" val="1754915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Slide">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2" name="Text Placeholder 2"/>
          <p:cNvSpPr>
            <a:spLocks noGrp="1"/>
          </p:cNvSpPr>
          <p:nvPr>
            <p:ph type="body" sz="quarter" idx="11" hasCustomPrompt="1"/>
          </p:nvPr>
        </p:nvSpPr>
        <p:spPr>
          <a:xfrm>
            <a:off x="755576" y="4077072"/>
            <a:ext cx="2663825" cy="647700"/>
          </a:xfrm>
          <a:prstGeom prst="rect">
            <a:avLst/>
          </a:prstGeom>
        </p:spPr>
        <p:txBody>
          <a:bodyPr/>
          <a:lstStyle>
            <a:lvl1pPr marL="0" indent="0" algn="l">
              <a:buNone/>
              <a:defRPr sz="1800">
                <a:solidFill>
                  <a:schemeClr val="bg1"/>
                </a:solidFill>
              </a:defRPr>
            </a:lvl1pPr>
          </a:lstStyle>
          <a:p>
            <a:pPr lvl="0"/>
            <a:r>
              <a:rPr lang="en-US" dirty="0"/>
              <a:t>Add Date</a:t>
            </a:r>
            <a:endParaRPr lang="en-AU" dirty="0"/>
          </a:p>
        </p:txBody>
      </p:sp>
      <p:sp>
        <p:nvSpPr>
          <p:cNvPr id="2" name="Title 1"/>
          <p:cNvSpPr>
            <a:spLocks noGrp="1"/>
          </p:cNvSpPr>
          <p:nvPr>
            <p:ph type="title"/>
          </p:nvPr>
        </p:nvSpPr>
        <p:spPr>
          <a:xfrm>
            <a:off x="755576" y="3573016"/>
            <a:ext cx="3456384" cy="576064"/>
          </a:xfrm>
          <a:prstGeom prst="rect">
            <a:avLst/>
          </a:prstGeom>
        </p:spPr>
        <p:txBody>
          <a:bodyPr/>
          <a:lstStyle>
            <a:lvl1pPr algn="l">
              <a:defRPr sz="2800" b="1">
                <a:solidFill>
                  <a:schemeClr val="bg1"/>
                </a:solidFill>
              </a:defRPr>
            </a:lvl1pPr>
          </a:lstStyle>
          <a:p>
            <a:r>
              <a:rPr lang="en-US"/>
              <a:t>Click to edit Master title style</a:t>
            </a:r>
            <a:endParaRPr lang="en-AU"/>
          </a:p>
        </p:txBody>
      </p:sp>
    </p:spTree>
    <p:extLst>
      <p:ext uri="{BB962C8B-B14F-4D97-AF65-F5344CB8AC3E}">
        <p14:creationId xmlns:p14="http://schemas.microsoft.com/office/powerpoint/2010/main" val="29673118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Slide">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5" name="Text Placeholder 2"/>
          <p:cNvSpPr>
            <a:spLocks noGrp="1"/>
          </p:cNvSpPr>
          <p:nvPr>
            <p:ph type="body" sz="quarter" idx="11" hasCustomPrompt="1"/>
          </p:nvPr>
        </p:nvSpPr>
        <p:spPr>
          <a:xfrm>
            <a:off x="755576" y="4077072"/>
            <a:ext cx="2663825" cy="647700"/>
          </a:xfrm>
          <a:prstGeom prst="rect">
            <a:avLst/>
          </a:prstGeom>
        </p:spPr>
        <p:txBody>
          <a:bodyPr/>
          <a:lstStyle>
            <a:lvl1pPr marL="0" indent="0" algn="l">
              <a:buNone/>
              <a:defRPr sz="1800">
                <a:solidFill>
                  <a:schemeClr val="bg1"/>
                </a:solidFill>
              </a:defRPr>
            </a:lvl1pPr>
          </a:lstStyle>
          <a:p>
            <a:pPr lvl="0"/>
            <a:r>
              <a:rPr lang="en-US" dirty="0"/>
              <a:t>Add Date</a:t>
            </a:r>
            <a:endParaRPr lang="en-AU" dirty="0"/>
          </a:p>
        </p:txBody>
      </p:sp>
      <p:sp>
        <p:nvSpPr>
          <p:cNvPr id="7" name="Title 1"/>
          <p:cNvSpPr>
            <a:spLocks noGrp="1"/>
          </p:cNvSpPr>
          <p:nvPr>
            <p:ph type="title"/>
          </p:nvPr>
        </p:nvSpPr>
        <p:spPr>
          <a:xfrm>
            <a:off x="755576" y="3573016"/>
            <a:ext cx="3456384" cy="576064"/>
          </a:xfrm>
          <a:prstGeom prst="rect">
            <a:avLst/>
          </a:prstGeom>
        </p:spPr>
        <p:txBody>
          <a:bodyPr/>
          <a:lstStyle>
            <a:lvl1pPr algn="l">
              <a:defRPr sz="2800" b="1">
                <a:solidFill>
                  <a:schemeClr val="bg1"/>
                </a:solidFill>
              </a:defRPr>
            </a:lvl1pPr>
          </a:lstStyle>
          <a:p>
            <a:r>
              <a:rPr lang="en-US"/>
              <a:t>Click to edit Master title style</a:t>
            </a:r>
            <a:endParaRPr lang="en-AU"/>
          </a:p>
        </p:txBody>
      </p:sp>
    </p:spTree>
    <p:extLst>
      <p:ext uri="{BB962C8B-B14F-4D97-AF65-F5344CB8AC3E}">
        <p14:creationId xmlns:p14="http://schemas.microsoft.com/office/powerpoint/2010/main" val="39339937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Title Slide">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5" name="Text Placeholder 2"/>
          <p:cNvSpPr>
            <a:spLocks noGrp="1"/>
          </p:cNvSpPr>
          <p:nvPr>
            <p:ph type="body" sz="quarter" idx="11" hasCustomPrompt="1"/>
          </p:nvPr>
        </p:nvSpPr>
        <p:spPr>
          <a:xfrm>
            <a:off x="755576" y="4077072"/>
            <a:ext cx="2663825" cy="647700"/>
          </a:xfrm>
          <a:prstGeom prst="rect">
            <a:avLst/>
          </a:prstGeom>
        </p:spPr>
        <p:txBody>
          <a:bodyPr/>
          <a:lstStyle>
            <a:lvl1pPr marL="0" indent="0" algn="l">
              <a:buNone/>
              <a:defRPr sz="1800">
                <a:solidFill>
                  <a:schemeClr val="bg1"/>
                </a:solidFill>
              </a:defRPr>
            </a:lvl1pPr>
          </a:lstStyle>
          <a:p>
            <a:pPr lvl="0"/>
            <a:r>
              <a:rPr lang="en-US" dirty="0"/>
              <a:t>Add Date</a:t>
            </a:r>
            <a:endParaRPr lang="en-AU" dirty="0"/>
          </a:p>
        </p:txBody>
      </p:sp>
      <p:sp>
        <p:nvSpPr>
          <p:cNvPr id="7" name="Title 1"/>
          <p:cNvSpPr>
            <a:spLocks noGrp="1"/>
          </p:cNvSpPr>
          <p:nvPr>
            <p:ph type="title"/>
          </p:nvPr>
        </p:nvSpPr>
        <p:spPr>
          <a:xfrm>
            <a:off x="755576" y="3573016"/>
            <a:ext cx="3456384" cy="576064"/>
          </a:xfrm>
          <a:prstGeom prst="rect">
            <a:avLst/>
          </a:prstGeom>
        </p:spPr>
        <p:txBody>
          <a:bodyPr/>
          <a:lstStyle>
            <a:lvl1pPr algn="l">
              <a:defRPr sz="2800" b="1">
                <a:solidFill>
                  <a:schemeClr val="bg1"/>
                </a:solidFill>
              </a:defRPr>
            </a:lvl1pPr>
          </a:lstStyle>
          <a:p>
            <a:r>
              <a:rPr lang="en-US"/>
              <a:t>Click to edit Master title style</a:t>
            </a:r>
            <a:endParaRPr lang="en-AU"/>
          </a:p>
        </p:txBody>
      </p:sp>
    </p:spTree>
    <p:extLst>
      <p:ext uri="{BB962C8B-B14F-4D97-AF65-F5344CB8AC3E}">
        <p14:creationId xmlns:p14="http://schemas.microsoft.com/office/powerpoint/2010/main" val="2397021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Title Slide">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sz="quarter" idx="11" hasCustomPrompt="1"/>
          </p:nvPr>
        </p:nvSpPr>
        <p:spPr>
          <a:xfrm>
            <a:off x="6084169" y="6237312"/>
            <a:ext cx="2663825" cy="647700"/>
          </a:xfrm>
          <a:prstGeom prst="rect">
            <a:avLst/>
          </a:prstGeom>
        </p:spPr>
        <p:txBody>
          <a:bodyPr/>
          <a:lstStyle>
            <a:lvl1pPr marL="0" indent="0" algn="r">
              <a:buNone/>
              <a:defRPr sz="1800">
                <a:solidFill>
                  <a:srgbClr val="0F2D52"/>
                </a:solidFill>
              </a:defRPr>
            </a:lvl1pPr>
          </a:lstStyle>
          <a:p>
            <a:pPr lvl="0"/>
            <a:r>
              <a:rPr lang="en-US" dirty="0"/>
              <a:t>Add Date</a:t>
            </a:r>
            <a:endParaRPr lang="en-AU" dirty="0"/>
          </a:p>
        </p:txBody>
      </p:sp>
      <p:sp>
        <p:nvSpPr>
          <p:cNvPr id="2" name="Title 1"/>
          <p:cNvSpPr>
            <a:spLocks noGrp="1"/>
          </p:cNvSpPr>
          <p:nvPr>
            <p:ph type="title"/>
          </p:nvPr>
        </p:nvSpPr>
        <p:spPr>
          <a:xfrm>
            <a:off x="539552" y="5814392"/>
            <a:ext cx="8229600" cy="494928"/>
          </a:xfrm>
          <a:prstGeom prst="rect">
            <a:avLst/>
          </a:prstGeom>
        </p:spPr>
        <p:txBody>
          <a:bodyPr/>
          <a:lstStyle>
            <a:lvl1pPr algn="r">
              <a:defRPr sz="2800">
                <a:solidFill>
                  <a:srgbClr val="0F2D52"/>
                </a:solidFill>
              </a:defRPr>
            </a:lvl1pPr>
          </a:lstStyle>
          <a:p>
            <a:r>
              <a:rPr lang="en-US" dirty="0"/>
              <a:t>Click to edit Master title style</a:t>
            </a:r>
            <a:endParaRPr lang="en-AU" dirty="0"/>
          </a:p>
        </p:txBody>
      </p:sp>
    </p:spTree>
    <p:extLst>
      <p:ext uri="{BB962C8B-B14F-4D97-AF65-F5344CB8AC3E}">
        <p14:creationId xmlns:p14="http://schemas.microsoft.com/office/powerpoint/2010/main" val="4038126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5" name="Rectangle 4"/>
          <p:cNvSpPr/>
          <p:nvPr userDrawn="1"/>
        </p:nvSpPr>
        <p:spPr>
          <a:xfrm>
            <a:off x="0" y="0"/>
            <a:ext cx="9144000" cy="1052736"/>
          </a:xfrm>
          <a:prstGeom prst="rect">
            <a:avLst/>
          </a:prstGeom>
          <a:solidFill>
            <a:schemeClr val="accent6">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p:cNvSpPr>
            <a:spLocks noGrp="1"/>
          </p:cNvSpPr>
          <p:nvPr>
            <p:ph type="title"/>
          </p:nvPr>
        </p:nvSpPr>
        <p:spPr>
          <a:xfrm>
            <a:off x="457200" y="274638"/>
            <a:ext cx="8229600" cy="778098"/>
          </a:xfrm>
          <a:prstGeom prst="rect">
            <a:avLst/>
          </a:prstGeom>
        </p:spPr>
        <p:txBody>
          <a:bodyPr>
            <a:normAutofit/>
          </a:bodyPr>
          <a:lstStyle>
            <a:lvl1pPr algn="l">
              <a:defRPr sz="3200" b="1">
                <a:solidFill>
                  <a:srgbClr val="0F2D52"/>
                </a:solidFill>
                <a:latin typeface="+mj-lt"/>
              </a:defRPr>
            </a:lvl1pPr>
          </a:lstStyle>
          <a:p>
            <a:r>
              <a:rPr lang="en-US" dirty="0"/>
              <a:t>Click to edit Master title style</a:t>
            </a:r>
            <a:endParaRPr lang="en-AU" dirty="0"/>
          </a:p>
        </p:txBody>
      </p:sp>
      <p:sp>
        <p:nvSpPr>
          <p:cNvPr id="3" name="Content Placeholder 2"/>
          <p:cNvSpPr>
            <a:spLocks noGrp="1"/>
          </p:cNvSpPr>
          <p:nvPr>
            <p:ph idx="1"/>
          </p:nvPr>
        </p:nvSpPr>
        <p:spPr>
          <a:xfrm>
            <a:off x="457200" y="1268760"/>
            <a:ext cx="8229600" cy="4857403"/>
          </a:xfrm>
          <a:prstGeom prst="rect">
            <a:avLst/>
          </a:prstGeom>
        </p:spPr>
        <p:txBody>
          <a:bodyPr/>
          <a:lstStyle>
            <a:lvl1pPr marL="0" indent="0">
              <a:buNone/>
              <a:defRPr sz="2800">
                <a:solidFill>
                  <a:srgbClr val="333333"/>
                </a:solidFill>
                <a:latin typeface="+mn-lt"/>
              </a:defRPr>
            </a:lvl1pPr>
            <a:lvl2pPr>
              <a:defRPr>
                <a:solidFill>
                  <a:srgbClr val="333333"/>
                </a:solidFill>
                <a:latin typeface="+mn-lt"/>
              </a:defRPr>
            </a:lvl2pPr>
            <a:lvl3pPr>
              <a:defRPr>
                <a:solidFill>
                  <a:srgbClr val="333333"/>
                </a:solidFill>
                <a:latin typeface="+mn-lt"/>
              </a:defRPr>
            </a:lvl3pPr>
            <a:lvl4pPr>
              <a:defRPr>
                <a:solidFill>
                  <a:srgbClr val="333333"/>
                </a:solidFill>
                <a:latin typeface="+mn-lt"/>
              </a:defRPr>
            </a:lvl4pPr>
            <a:lvl5pPr>
              <a:defRPr>
                <a:solidFill>
                  <a:srgbClr val="333333"/>
                </a:solidFill>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7" name="Date Placeholder 3"/>
          <p:cNvSpPr>
            <a:spLocks noGrp="1"/>
          </p:cNvSpPr>
          <p:nvPr>
            <p:ph type="dt" sz="half" idx="10"/>
          </p:nvPr>
        </p:nvSpPr>
        <p:spPr>
          <a:xfrm>
            <a:off x="457200" y="6356352"/>
            <a:ext cx="2133600" cy="365125"/>
          </a:xfrm>
          <a:prstGeom prst="rect">
            <a:avLst/>
          </a:prstGeom>
        </p:spPr>
        <p:txBody>
          <a:bodyPr/>
          <a:lstStyle>
            <a:lvl1pPr>
              <a:defRPr sz="1200">
                <a:solidFill>
                  <a:srgbClr val="333333"/>
                </a:solidFill>
                <a:latin typeface="+mn-lt"/>
              </a:defRPr>
            </a:lvl1pPr>
          </a:lstStyle>
          <a:p>
            <a:fld id="{BA0F5FC2-9CBA-4DFA-90F7-40DA6A4B10C5}" type="datetimeFigureOut">
              <a:rPr lang="en-AU" smtClean="0"/>
              <a:pPr/>
              <a:t>21/12/2017</a:t>
            </a:fld>
            <a:endParaRPr lang="en-AU"/>
          </a:p>
        </p:txBody>
      </p:sp>
    </p:spTree>
    <p:extLst>
      <p:ext uri="{BB962C8B-B14F-4D97-AF65-F5344CB8AC3E}">
        <p14:creationId xmlns:p14="http://schemas.microsoft.com/office/powerpoint/2010/main" val="741179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5" name="Rectangle 4"/>
          <p:cNvSpPr/>
          <p:nvPr userDrawn="1"/>
        </p:nvSpPr>
        <p:spPr>
          <a:xfrm>
            <a:off x="0" y="0"/>
            <a:ext cx="9144000" cy="1052736"/>
          </a:xfrm>
          <a:prstGeom prst="rect">
            <a:avLst/>
          </a:prstGeom>
          <a:solidFill>
            <a:schemeClr val="accent6">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p:cNvSpPr>
            <a:spLocks noGrp="1"/>
          </p:cNvSpPr>
          <p:nvPr>
            <p:ph type="title"/>
          </p:nvPr>
        </p:nvSpPr>
        <p:spPr>
          <a:xfrm>
            <a:off x="457200" y="274638"/>
            <a:ext cx="8229600" cy="778098"/>
          </a:xfrm>
          <a:prstGeom prst="rect">
            <a:avLst/>
          </a:prstGeom>
        </p:spPr>
        <p:txBody>
          <a:bodyPr>
            <a:normAutofit/>
          </a:bodyPr>
          <a:lstStyle>
            <a:lvl1pPr algn="l">
              <a:defRPr sz="3200" b="1">
                <a:solidFill>
                  <a:srgbClr val="0F2D52"/>
                </a:solidFill>
                <a:latin typeface="+mj-lt"/>
              </a:defRPr>
            </a:lvl1pPr>
          </a:lstStyle>
          <a:p>
            <a:r>
              <a:rPr lang="en-US" dirty="0"/>
              <a:t>Click to edit Master title style</a:t>
            </a:r>
            <a:endParaRPr lang="en-AU" dirty="0"/>
          </a:p>
        </p:txBody>
      </p:sp>
      <p:sp>
        <p:nvSpPr>
          <p:cNvPr id="3" name="Content Placeholder 2"/>
          <p:cNvSpPr>
            <a:spLocks noGrp="1"/>
          </p:cNvSpPr>
          <p:nvPr>
            <p:ph idx="1"/>
          </p:nvPr>
        </p:nvSpPr>
        <p:spPr>
          <a:xfrm>
            <a:off x="457200" y="1268760"/>
            <a:ext cx="8229600" cy="4857403"/>
          </a:xfrm>
          <a:prstGeom prst="rect">
            <a:avLst/>
          </a:prstGeom>
        </p:spPr>
        <p:txBody>
          <a:bodyPr/>
          <a:lstStyle>
            <a:lvl1pPr marL="0" indent="0">
              <a:buNone/>
              <a:defRPr sz="2800">
                <a:solidFill>
                  <a:srgbClr val="333333"/>
                </a:solidFill>
                <a:latin typeface="+mn-lt"/>
              </a:defRPr>
            </a:lvl1pPr>
            <a:lvl2pPr>
              <a:defRPr>
                <a:solidFill>
                  <a:srgbClr val="333333"/>
                </a:solidFill>
                <a:latin typeface="+mn-lt"/>
              </a:defRPr>
            </a:lvl2pPr>
            <a:lvl3pPr>
              <a:defRPr>
                <a:solidFill>
                  <a:srgbClr val="333333"/>
                </a:solidFill>
                <a:latin typeface="+mn-lt"/>
              </a:defRPr>
            </a:lvl3pPr>
            <a:lvl4pPr>
              <a:defRPr>
                <a:solidFill>
                  <a:srgbClr val="333333"/>
                </a:solidFill>
                <a:latin typeface="+mn-lt"/>
              </a:defRPr>
            </a:lvl4pPr>
            <a:lvl5pPr>
              <a:defRPr>
                <a:solidFill>
                  <a:srgbClr val="333333"/>
                </a:solidFill>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Date Placeholder 3"/>
          <p:cNvSpPr>
            <a:spLocks noGrp="1"/>
          </p:cNvSpPr>
          <p:nvPr>
            <p:ph type="dt" sz="half" idx="10"/>
          </p:nvPr>
        </p:nvSpPr>
        <p:spPr>
          <a:xfrm>
            <a:off x="457200" y="6356352"/>
            <a:ext cx="2133600" cy="365125"/>
          </a:xfrm>
          <a:prstGeom prst="rect">
            <a:avLst/>
          </a:prstGeom>
        </p:spPr>
        <p:txBody>
          <a:bodyPr/>
          <a:lstStyle>
            <a:lvl1pPr>
              <a:defRPr sz="1200">
                <a:solidFill>
                  <a:srgbClr val="333333"/>
                </a:solidFill>
                <a:latin typeface="+mn-lt"/>
              </a:defRPr>
            </a:lvl1pPr>
          </a:lstStyle>
          <a:p>
            <a:fld id="{BA0F5FC2-9CBA-4DFA-90F7-40DA6A4B10C5}" type="datetimeFigureOut">
              <a:rPr lang="en-AU" smtClean="0"/>
              <a:pPr/>
              <a:t>21/12/2017</a:t>
            </a:fld>
            <a:endParaRPr lang="en-AU"/>
          </a:p>
        </p:txBody>
      </p:sp>
    </p:spTree>
    <p:extLst>
      <p:ext uri="{BB962C8B-B14F-4D97-AF65-F5344CB8AC3E}">
        <p14:creationId xmlns:p14="http://schemas.microsoft.com/office/powerpoint/2010/main" val="1257320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6" name="Rectangle 5"/>
          <p:cNvSpPr/>
          <p:nvPr userDrawn="1"/>
        </p:nvSpPr>
        <p:spPr>
          <a:xfrm>
            <a:off x="0" y="0"/>
            <a:ext cx="9144000" cy="1052736"/>
          </a:xfrm>
          <a:prstGeom prst="rect">
            <a:avLst/>
          </a:prstGeom>
          <a:solidFill>
            <a:schemeClr val="accent6">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 name="Content Placeholder 2"/>
          <p:cNvSpPr>
            <a:spLocks noGrp="1"/>
          </p:cNvSpPr>
          <p:nvPr>
            <p:ph sz="half" idx="1"/>
          </p:nvPr>
        </p:nvSpPr>
        <p:spPr>
          <a:xfrm>
            <a:off x="457200" y="1268760"/>
            <a:ext cx="4038600" cy="4857403"/>
          </a:xfrm>
          <a:prstGeom prst="rect">
            <a:avLst/>
          </a:prstGeom>
        </p:spPr>
        <p:txBody>
          <a:bodyPr/>
          <a:lstStyle>
            <a:lvl1pPr marL="0" indent="0">
              <a:buNone/>
              <a:defRPr sz="2400">
                <a:solidFill>
                  <a:srgbClr val="333333"/>
                </a:solidFill>
                <a:latin typeface="+mn-lt"/>
              </a:defRPr>
            </a:lvl1pPr>
            <a:lvl2pPr>
              <a:defRPr sz="2400">
                <a:solidFill>
                  <a:srgbClr val="333333"/>
                </a:solidFill>
                <a:latin typeface="+mn-lt"/>
              </a:defRPr>
            </a:lvl2pPr>
            <a:lvl3pPr>
              <a:defRPr sz="2000">
                <a:solidFill>
                  <a:srgbClr val="333333"/>
                </a:solidFill>
                <a:latin typeface="+mn-lt"/>
              </a:defRPr>
            </a:lvl3pPr>
            <a:lvl4pPr>
              <a:defRPr sz="1800">
                <a:solidFill>
                  <a:srgbClr val="333333"/>
                </a:solidFill>
                <a:latin typeface="+mn-lt"/>
              </a:defRPr>
            </a:lvl4pPr>
            <a:lvl5pPr>
              <a:defRPr sz="1800">
                <a:solidFill>
                  <a:srgbClr val="333333"/>
                </a:solidFill>
                <a:latin typeface="+mn-lt"/>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Content Placeholder 3"/>
          <p:cNvSpPr>
            <a:spLocks noGrp="1"/>
          </p:cNvSpPr>
          <p:nvPr>
            <p:ph sz="half" idx="2"/>
          </p:nvPr>
        </p:nvSpPr>
        <p:spPr>
          <a:xfrm>
            <a:off x="4648200" y="1268760"/>
            <a:ext cx="4038600" cy="4857403"/>
          </a:xfrm>
          <a:prstGeom prst="rect">
            <a:avLst/>
          </a:prstGeom>
        </p:spPr>
        <p:txBody>
          <a:bodyPr/>
          <a:lstStyle>
            <a:lvl1pPr marL="0" indent="0">
              <a:buNone/>
              <a:defRPr sz="2400">
                <a:solidFill>
                  <a:srgbClr val="333333"/>
                </a:solidFill>
                <a:latin typeface="+mn-lt"/>
              </a:defRPr>
            </a:lvl1pPr>
            <a:lvl2pPr>
              <a:defRPr sz="2400">
                <a:solidFill>
                  <a:srgbClr val="333333"/>
                </a:solidFill>
                <a:latin typeface="+mn-lt"/>
              </a:defRPr>
            </a:lvl2pPr>
            <a:lvl3pPr>
              <a:defRPr sz="2000">
                <a:solidFill>
                  <a:srgbClr val="333333"/>
                </a:solidFill>
                <a:latin typeface="+mn-lt"/>
              </a:defRPr>
            </a:lvl3pPr>
            <a:lvl4pPr>
              <a:defRPr sz="1800">
                <a:solidFill>
                  <a:srgbClr val="333333"/>
                </a:solidFill>
                <a:latin typeface="+mn-lt"/>
              </a:defRPr>
            </a:lvl4pPr>
            <a:lvl5pPr>
              <a:defRPr sz="1800">
                <a:solidFill>
                  <a:srgbClr val="333333"/>
                </a:solidFill>
                <a:latin typeface="+mn-lt"/>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8" name="Title 1"/>
          <p:cNvSpPr>
            <a:spLocks noGrp="1"/>
          </p:cNvSpPr>
          <p:nvPr>
            <p:ph type="title"/>
          </p:nvPr>
        </p:nvSpPr>
        <p:spPr>
          <a:xfrm>
            <a:off x="457200" y="274638"/>
            <a:ext cx="8229600" cy="778098"/>
          </a:xfrm>
          <a:prstGeom prst="rect">
            <a:avLst/>
          </a:prstGeom>
        </p:spPr>
        <p:txBody>
          <a:bodyPr>
            <a:normAutofit/>
          </a:bodyPr>
          <a:lstStyle>
            <a:lvl1pPr algn="l">
              <a:defRPr sz="3200" b="1">
                <a:solidFill>
                  <a:srgbClr val="0F2D52"/>
                </a:solidFill>
                <a:latin typeface="+mj-lt"/>
              </a:defRPr>
            </a:lvl1pPr>
          </a:lstStyle>
          <a:p>
            <a:r>
              <a:rPr lang="en-US" dirty="0"/>
              <a:t>Click to edit Master title style</a:t>
            </a:r>
            <a:endParaRPr lang="en-AU" dirty="0"/>
          </a:p>
        </p:txBody>
      </p:sp>
      <p:sp>
        <p:nvSpPr>
          <p:cNvPr id="9" name="Date Placeholder 3"/>
          <p:cNvSpPr>
            <a:spLocks noGrp="1"/>
          </p:cNvSpPr>
          <p:nvPr>
            <p:ph type="dt" sz="half" idx="10"/>
          </p:nvPr>
        </p:nvSpPr>
        <p:spPr>
          <a:xfrm>
            <a:off x="457200" y="6356352"/>
            <a:ext cx="2133600" cy="365125"/>
          </a:xfrm>
          <a:prstGeom prst="rect">
            <a:avLst/>
          </a:prstGeom>
        </p:spPr>
        <p:txBody>
          <a:bodyPr/>
          <a:lstStyle>
            <a:lvl1pPr>
              <a:defRPr sz="1200">
                <a:solidFill>
                  <a:srgbClr val="333333"/>
                </a:solidFill>
                <a:latin typeface="+mn-lt"/>
              </a:defRPr>
            </a:lvl1pPr>
          </a:lstStyle>
          <a:p>
            <a:fld id="{BA0F5FC2-9CBA-4DFA-90F7-40DA6A4B10C5}" type="datetimeFigureOut">
              <a:rPr lang="en-AU" smtClean="0"/>
              <a:pPr/>
              <a:t>21/12/2017</a:t>
            </a:fld>
            <a:endParaRPr lang="en-AU"/>
          </a:p>
        </p:txBody>
      </p:sp>
    </p:spTree>
    <p:extLst>
      <p:ext uri="{BB962C8B-B14F-4D97-AF65-F5344CB8AC3E}">
        <p14:creationId xmlns:p14="http://schemas.microsoft.com/office/powerpoint/2010/main" val="1481641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93446942"/>
      </p:ext>
    </p:extLst>
  </p:cSld>
  <p:clrMap bg1="lt1" tx1="dk1" bg2="lt2" tx2="dk2" accent1="accent1" accent2="accent2" accent3="accent3" accent4="accent4" accent5="accent5" accent6="accent6" hlink="hlink" folHlink="folHlink"/>
  <p:sldLayoutIdLst>
    <p:sldLayoutId id="2147483649" r:id="rId1"/>
    <p:sldLayoutId id="2147483665" r:id="rId2"/>
    <p:sldLayoutId id="2147483660" r:id="rId3"/>
    <p:sldLayoutId id="2147483662" r:id="rId4"/>
    <p:sldLayoutId id="2147483663" r:id="rId5"/>
    <p:sldLayoutId id="2147483664" r:id="rId6"/>
    <p:sldLayoutId id="2147483650" r:id="rId7"/>
    <p:sldLayoutId id="2147483661" r:id="rId8"/>
    <p:sldLayoutId id="2147483652" r:id="rId9"/>
    <p:sldLayoutId id="2147483651" r:id="rId10"/>
    <p:sldLayoutId id="2147483653" r:id="rId11"/>
    <p:sldLayoutId id="2147483654" r:id="rId12"/>
    <p:sldLayoutId id="2147483655" r:id="rId13"/>
    <p:sldLayoutId id="2147483656" r:id="rId14"/>
    <p:sldLayoutId id="2147483657" r:id="rId15"/>
    <p:sldLayoutId id="2147483658" r:id="rId16"/>
    <p:sldLayoutId id="2147483659" r:id="rId17"/>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tags" Target="../tags/tag2.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hyperlink" Target="http://www.yoursaynhvr.com.au/"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p:txBody>
          <a:bodyPr/>
          <a:lstStyle/>
          <a:p>
            <a:r>
              <a:rPr lang="en-AU" dirty="0"/>
              <a:t>Part 3</a:t>
            </a:r>
          </a:p>
        </p:txBody>
      </p:sp>
      <p:sp>
        <p:nvSpPr>
          <p:cNvPr id="4" name="Title 3"/>
          <p:cNvSpPr>
            <a:spLocks noGrp="1"/>
          </p:cNvSpPr>
          <p:nvPr>
            <p:ph type="title"/>
          </p:nvPr>
        </p:nvSpPr>
        <p:spPr>
          <a:xfrm>
            <a:off x="755576" y="2636912"/>
            <a:ext cx="3744416" cy="1440160"/>
          </a:xfrm>
        </p:spPr>
        <p:txBody>
          <a:bodyPr/>
          <a:lstStyle/>
          <a:p>
            <a:r>
              <a:rPr lang="en-AU" i="1" dirty="0"/>
              <a:t>Tables and Reporting </a:t>
            </a:r>
            <a:br>
              <a:rPr lang="en-AU" i="1" dirty="0"/>
            </a:br>
            <a:r>
              <a:rPr lang="en-AU" dirty="0"/>
              <a:t>Assessment</a:t>
            </a:r>
          </a:p>
        </p:txBody>
      </p:sp>
    </p:spTree>
    <p:extLst>
      <p:ext uri="{BB962C8B-B14F-4D97-AF65-F5344CB8AC3E}">
        <p14:creationId xmlns:p14="http://schemas.microsoft.com/office/powerpoint/2010/main" val="30601119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274638"/>
            <a:ext cx="8229600" cy="778098"/>
          </a:xfrm>
        </p:spPr>
        <p:txBody>
          <a:bodyPr/>
          <a:lstStyle/>
          <a:p>
            <a:r>
              <a:rPr lang="en-US" b="0" dirty="0"/>
              <a:t>Part 3 | </a:t>
            </a:r>
            <a:r>
              <a:rPr lang="en-US" dirty="0"/>
              <a:t>Quiz</a:t>
            </a:r>
            <a:endParaRPr lang="en-AU" dirty="0"/>
          </a:p>
        </p:txBody>
      </p:sp>
      <p:sp>
        <p:nvSpPr>
          <p:cNvPr id="3" name="Content Placeholder 2"/>
          <p:cNvSpPr>
            <a:spLocks noGrp="1"/>
          </p:cNvSpPr>
          <p:nvPr>
            <p:ph idx="1"/>
            <p:custDataLst>
              <p:tags r:id="rId2"/>
            </p:custDataLst>
          </p:nvPr>
        </p:nvSpPr>
        <p:spPr>
          <a:xfrm>
            <a:off x="457200" y="1268760"/>
            <a:ext cx="8229600" cy="4857403"/>
          </a:xfrm>
        </p:spPr>
        <p:txBody>
          <a:bodyPr/>
          <a:lstStyle/>
          <a:p>
            <a:pPr marL="285750" indent="-285750">
              <a:buFont typeface="Arial" panose="020B0604020202020204" pitchFamily="34" charset="0"/>
              <a:buChar char="•"/>
            </a:pPr>
            <a:r>
              <a:rPr lang="en-US" sz="1800" dirty="0"/>
              <a:t>The following quiz will test your knowledge and understanding of the functionality discussed throughout the presentation. </a:t>
            </a:r>
          </a:p>
          <a:p>
            <a:pPr marL="285750" indent="-285750">
              <a:buFont typeface="Arial" panose="020B0604020202020204" pitchFamily="34" charset="0"/>
              <a:buChar char="•"/>
            </a:pPr>
            <a:endParaRPr lang="en-US" sz="1800" dirty="0"/>
          </a:p>
          <a:p>
            <a:pPr marL="285750" indent="-285750">
              <a:buFont typeface="Arial" panose="020B0604020202020204" pitchFamily="34" charset="0"/>
              <a:buChar char="•"/>
            </a:pPr>
            <a:r>
              <a:rPr lang="en-US" sz="1800" dirty="0"/>
              <a:t>If 50% of your answers are incorrect we highly recommend going through the training module again until you have better familiarity with the system. </a:t>
            </a:r>
          </a:p>
          <a:p>
            <a:pPr marL="285750" indent="-285750">
              <a:buFont typeface="Arial" panose="020B0604020202020204" pitchFamily="34" charset="0"/>
              <a:buChar char="•"/>
            </a:pPr>
            <a:endParaRPr lang="en-US" sz="1800" dirty="0"/>
          </a:p>
          <a:p>
            <a:pPr marL="285750" indent="-285750">
              <a:buFont typeface="Arial" panose="020B0604020202020204" pitchFamily="34" charset="0"/>
              <a:buChar char="•"/>
            </a:pPr>
            <a:r>
              <a:rPr lang="en-US" sz="1800" dirty="0"/>
              <a:t>The quiz can be found here: </a:t>
            </a:r>
            <a:endParaRPr lang="en-AU" sz="1800" dirty="0"/>
          </a:p>
        </p:txBody>
      </p:sp>
    </p:spTree>
    <p:extLst>
      <p:ext uri="{BB962C8B-B14F-4D97-AF65-F5344CB8AC3E}">
        <p14:creationId xmlns:p14="http://schemas.microsoft.com/office/powerpoint/2010/main" val="9206853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Quiz</a:t>
            </a:r>
            <a:endParaRPr lang="en-AU" dirty="0"/>
          </a:p>
        </p:txBody>
      </p:sp>
      <p:sp>
        <p:nvSpPr>
          <p:cNvPr id="3" name="Content Placeholder 2"/>
          <p:cNvSpPr>
            <a:spLocks noGrp="1"/>
          </p:cNvSpPr>
          <p:nvPr>
            <p:ph idx="1"/>
          </p:nvPr>
        </p:nvSpPr>
        <p:spPr>
          <a:xfrm>
            <a:off x="179512" y="1052736"/>
            <a:ext cx="8229600" cy="4857403"/>
          </a:xfrm>
        </p:spPr>
        <p:txBody>
          <a:bodyPr/>
          <a:lstStyle/>
          <a:p>
            <a:pPr marL="457200" indent="-457200">
              <a:buFont typeface="+mj-lt"/>
              <a:buAutoNum type="alphaLcParenR"/>
            </a:pPr>
            <a:r>
              <a:rPr lang="en-US" sz="2000" dirty="0"/>
              <a:t>How would I sort and filter a column?</a:t>
            </a:r>
          </a:p>
          <a:p>
            <a:pPr marL="457200" indent="-457200">
              <a:buFont typeface="+mj-lt"/>
              <a:buAutoNum type="alphaLcParenR"/>
            </a:pPr>
            <a:endParaRPr lang="en-AU" sz="2000" dirty="0"/>
          </a:p>
          <a:p>
            <a:pPr marL="457200" indent="-457200">
              <a:buFont typeface="+mj-lt"/>
              <a:buAutoNum type="alphaLcParenR"/>
            </a:pPr>
            <a:r>
              <a:rPr lang="en-US" sz="2000" dirty="0"/>
              <a:t>How many filters can be applied at once?</a:t>
            </a:r>
          </a:p>
          <a:p>
            <a:pPr marL="457200" indent="-457200">
              <a:buFont typeface="+mj-lt"/>
              <a:buAutoNum type="alphaLcParenR"/>
            </a:pPr>
            <a:endParaRPr lang="en-AU" sz="2000" dirty="0"/>
          </a:p>
          <a:p>
            <a:pPr marL="457200" indent="-457200">
              <a:buFont typeface="+mj-lt"/>
              <a:buAutoNum type="alphaLcParenR"/>
            </a:pPr>
            <a:r>
              <a:rPr lang="en-US" sz="2000" dirty="0"/>
              <a:t>How do I change the column order and widths of a tab?</a:t>
            </a:r>
          </a:p>
          <a:p>
            <a:pPr marL="457200" indent="-457200">
              <a:buFont typeface="+mj-lt"/>
              <a:buAutoNum type="alphaLcParenR"/>
            </a:pPr>
            <a:endParaRPr lang="en-AU" sz="2000" dirty="0"/>
          </a:p>
          <a:p>
            <a:pPr marL="457200" indent="-457200">
              <a:buFont typeface="+mj-lt"/>
              <a:buAutoNum type="alphaLcParenR"/>
            </a:pPr>
            <a:r>
              <a:rPr lang="en-US" sz="2000" dirty="0"/>
              <a:t>What are the steps for exporting a report from a table?</a:t>
            </a:r>
          </a:p>
          <a:p>
            <a:pPr marL="457200" indent="-457200">
              <a:buFont typeface="+mj-lt"/>
              <a:buAutoNum type="alphaLcParenR"/>
            </a:pPr>
            <a:endParaRPr lang="en-AU" sz="2000" dirty="0"/>
          </a:p>
          <a:p>
            <a:pPr marL="457200" indent="-457200">
              <a:buFont typeface="+mj-lt"/>
              <a:buAutoNum type="alphaLcParenR"/>
            </a:pPr>
            <a:r>
              <a:rPr lang="en-US" sz="2000" dirty="0"/>
              <a:t>Describe the 3 different setting levels of a tab, who can set them? who can access them?</a:t>
            </a:r>
          </a:p>
          <a:p>
            <a:pPr marL="457200" indent="-457200">
              <a:buFont typeface="+mj-lt"/>
              <a:buAutoNum type="alphaLcParenR"/>
            </a:pPr>
            <a:endParaRPr lang="en-US" sz="2000" dirty="0"/>
          </a:p>
          <a:p>
            <a:pPr marL="457200" indent="-457200">
              <a:buFont typeface="+mj-lt"/>
              <a:buAutoNum type="alphaLcParenR"/>
            </a:pPr>
            <a:r>
              <a:rPr lang="en-US" sz="2000" dirty="0"/>
              <a:t>If I am a general user can I update an account level tab?</a:t>
            </a:r>
          </a:p>
          <a:p>
            <a:pPr marL="457200" indent="-457200">
              <a:buFont typeface="+mj-lt"/>
              <a:buAutoNum type="alphaLcParenR"/>
            </a:pPr>
            <a:endParaRPr lang="en-US" sz="2000" dirty="0"/>
          </a:p>
          <a:p>
            <a:pPr marL="457200" indent="-457200">
              <a:buFont typeface="+mj-lt"/>
              <a:buAutoNum type="alphaLcParenR"/>
            </a:pPr>
            <a:r>
              <a:rPr lang="en-US" sz="2000" dirty="0"/>
              <a:t>If I am an administrator can I update another administrators account level tab?</a:t>
            </a:r>
            <a:endParaRPr lang="en-AU" sz="2000" dirty="0"/>
          </a:p>
          <a:p>
            <a:endParaRPr lang="en-AU" sz="2000" dirty="0"/>
          </a:p>
        </p:txBody>
      </p:sp>
    </p:spTree>
    <p:extLst>
      <p:ext uri="{BB962C8B-B14F-4D97-AF65-F5344CB8AC3E}">
        <p14:creationId xmlns:p14="http://schemas.microsoft.com/office/powerpoint/2010/main" val="21468891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Quiz Answers</a:t>
            </a:r>
            <a:endParaRPr lang="en-AU" dirty="0"/>
          </a:p>
        </p:txBody>
      </p:sp>
      <p:sp>
        <p:nvSpPr>
          <p:cNvPr id="3" name="Content Placeholder 2"/>
          <p:cNvSpPr>
            <a:spLocks noGrp="1"/>
          </p:cNvSpPr>
          <p:nvPr>
            <p:ph idx="1"/>
          </p:nvPr>
        </p:nvSpPr>
        <p:spPr>
          <a:xfrm>
            <a:off x="179512" y="1052736"/>
            <a:ext cx="8229600" cy="4857403"/>
          </a:xfrm>
        </p:spPr>
        <p:txBody>
          <a:bodyPr/>
          <a:lstStyle/>
          <a:p>
            <a:pPr marL="457200" indent="-457200">
              <a:buFont typeface="+mj-lt"/>
              <a:buAutoNum type="alphaLcParenR"/>
            </a:pPr>
            <a:r>
              <a:rPr lang="en-US" sz="2000" dirty="0"/>
              <a:t>Sort by clicking on the column heading, Filter by clicking on the row under the column heading.</a:t>
            </a:r>
          </a:p>
          <a:p>
            <a:pPr marL="457200" indent="-457200">
              <a:buFont typeface="+mj-lt"/>
              <a:buAutoNum type="alphaLcParenR"/>
            </a:pPr>
            <a:endParaRPr lang="en-AU" sz="2000" dirty="0"/>
          </a:p>
          <a:p>
            <a:pPr marL="457200" indent="-457200">
              <a:buFont typeface="+mj-lt"/>
              <a:buAutoNum type="alphaLcParenR"/>
            </a:pPr>
            <a:r>
              <a:rPr lang="en-US" sz="2000" dirty="0"/>
              <a:t>No limit to the number of columns filtered but One filter per column</a:t>
            </a:r>
          </a:p>
          <a:p>
            <a:pPr marL="457200" indent="-457200">
              <a:buFont typeface="+mj-lt"/>
              <a:buAutoNum type="alphaLcParenR"/>
            </a:pPr>
            <a:endParaRPr lang="en-AU" sz="2000" dirty="0"/>
          </a:p>
          <a:p>
            <a:pPr marL="457200" indent="-457200">
              <a:buFont typeface="+mj-lt"/>
              <a:buAutoNum type="alphaLcParenR"/>
            </a:pPr>
            <a:r>
              <a:rPr lang="en-US" sz="2000" dirty="0"/>
              <a:t>Within the Change Columns section of the table</a:t>
            </a:r>
          </a:p>
          <a:p>
            <a:pPr marL="457200" indent="-457200">
              <a:buFont typeface="+mj-lt"/>
              <a:buAutoNum type="alphaLcParenR"/>
            </a:pPr>
            <a:endParaRPr lang="en-AU" sz="2000" dirty="0"/>
          </a:p>
          <a:p>
            <a:pPr marL="457200" indent="-457200">
              <a:buFont typeface="+mj-lt"/>
              <a:buAutoNum type="alphaLcParenR"/>
            </a:pPr>
            <a:r>
              <a:rPr lang="en-US" sz="2000" dirty="0"/>
              <a:t>Click on ‘Table Options’ button and select export table</a:t>
            </a:r>
          </a:p>
          <a:p>
            <a:pPr marL="457200" indent="-457200">
              <a:buFont typeface="+mj-lt"/>
              <a:buAutoNum type="alphaLcParenR"/>
            </a:pPr>
            <a:endParaRPr lang="en-AU" sz="2000" dirty="0"/>
          </a:p>
          <a:p>
            <a:pPr marL="457200" indent="-457200">
              <a:buFont typeface="+mj-lt"/>
              <a:buAutoNum type="alphaLcParenR"/>
            </a:pPr>
            <a:r>
              <a:rPr lang="en-US" sz="2000" dirty="0"/>
              <a:t>System (All Users, Set by NHVR), Account (Account Users, Set by Account Admin), Personal (User who created tab, Set by Individual)</a:t>
            </a:r>
          </a:p>
          <a:p>
            <a:pPr marL="457200" indent="-457200">
              <a:buFont typeface="+mj-lt"/>
              <a:buAutoNum type="alphaLcParenR"/>
            </a:pPr>
            <a:endParaRPr lang="en-US" sz="2000" dirty="0"/>
          </a:p>
          <a:p>
            <a:pPr marL="457200" indent="-457200">
              <a:buFont typeface="+mj-lt"/>
              <a:buAutoNum type="alphaLcParenR"/>
            </a:pPr>
            <a:r>
              <a:rPr lang="en-US" sz="2000" dirty="0"/>
              <a:t>Yes, you can </a:t>
            </a:r>
            <a:r>
              <a:rPr lang="en-US" sz="2000" dirty="0" err="1"/>
              <a:t>personalise</a:t>
            </a:r>
            <a:r>
              <a:rPr lang="en-US" sz="2000" dirty="0"/>
              <a:t> the tab unless locked by the administrator; no you cannot update the tab for other users within the account.</a:t>
            </a:r>
          </a:p>
          <a:p>
            <a:pPr marL="457200" indent="-457200">
              <a:buFont typeface="+mj-lt"/>
              <a:buAutoNum type="alphaLcParenR"/>
            </a:pPr>
            <a:endParaRPr lang="en-US" sz="2000" dirty="0"/>
          </a:p>
          <a:p>
            <a:pPr marL="457200" indent="-457200">
              <a:buFont typeface="+mj-lt"/>
              <a:buAutoNum type="alphaLcParenR"/>
            </a:pPr>
            <a:r>
              <a:rPr lang="en-US" sz="2000" dirty="0"/>
              <a:t>Yes, why? In case one admin is away</a:t>
            </a:r>
            <a:endParaRPr lang="en-AU" sz="2000" dirty="0"/>
          </a:p>
          <a:p>
            <a:endParaRPr lang="en-AU" sz="2000" dirty="0"/>
          </a:p>
        </p:txBody>
      </p:sp>
    </p:spTree>
    <p:extLst>
      <p:ext uri="{BB962C8B-B14F-4D97-AF65-F5344CB8AC3E}">
        <p14:creationId xmlns:p14="http://schemas.microsoft.com/office/powerpoint/2010/main" val="36469433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p:txBody>
          <a:bodyPr/>
          <a:lstStyle/>
          <a:p>
            <a:r>
              <a:rPr lang="en-AU" dirty="0"/>
              <a:t>Part 4</a:t>
            </a:r>
          </a:p>
        </p:txBody>
      </p:sp>
      <p:sp>
        <p:nvSpPr>
          <p:cNvPr id="4" name="Title 3"/>
          <p:cNvSpPr>
            <a:spLocks noGrp="1"/>
          </p:cNvSpPr>
          <p:nvPr>
            <p:ph type="title"/>
          </p:nvPr>
        </p:nvSpPr>
        <p:spPr>
          <a:xfrm>
            <a:off x="755576" y="2708920"/>
            <a:ext cx="3456384" cy="1296144"/>
          </a:xfrm>
        </p:spPr>
        <p:txBody>
          <a:bodyPr/>
          <a:lstStyle/>
          <a:p>
            <a:r>
              <a:rPr lang="en-AU" i="1" dirty="0"/>
              <a:t>Tables and Reporting</a:t>
            </a:r>
            <a:r>
              <a:rPr lang="en-AU" dirty="0"/>
              <a:t/>
            </a:r>
            <a:br>
              <a:rPr lang="en-AU" dirty="0"/>
            </a:br>
            <a:r>
              <a:rPr lang="en-AU" dirty="0"/>
              <a:t>Next Steps</a:t>
            </a:r>
          </a:p>
        </p:txBody>
      </p:sp>
    </p:spTree>
    <p:extLst>
      <p:ext uri="{BB962C8B-B14F-4D97-AF65-F5344CB8AC3E}">
        <p14:creationId xmlns:p14="http://schemas.microsoft.com/office/powerpoint/2010/main" val="12240229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0" dirty="0"/>
              <a:t>Part 4 | </a:t>
            </a:r>
            <a:r>
              <a:rPr lang="en-AU" dirty="0"/>
              <a:t>Next Steps</a:t>
            </a:r>
          </a:p>
        </p:txBody>
      </p:sp>
      <p:sp>
        <p:nvSpPr>
          <p:cNvPr id="3" name="Content Placeholder 3">
            <a:extLst>
              <a:ext uri="{FF2B5EF4-FFF2-40B4-BE49-F238E27FC236}">
                <a16:creationId xmlns:a16="http://schemas.microsoft.com/office/drawing/2014/main" xmlns="" id="{2E8551C2-2F61-41FA-9C8C-1995836DDB61}"/>
              </a:ext>
            </a:extLst>
          </p:cNvPr>
          <p:cNvSpPr>
            <a:spLocks noGrp="1"/>
          </p:cNvSpPr>
          <p:nvPr>
            <p:ph idx="1"/>
          </p:nvPr>
        </p:nvSpPr>
        <p:spPr>
          <a:xfrm>
            <a:off x="457200" y="1268760"/>
            <a:ext cx="8229600" cy="4857403"/>
          </a:xfrm>
        </p:spPr>
        <p:txBody>
          <a:bodyPr/>
          <a:lstStyle/>
          <a:p>
            <a:pPr marL="342900" indent="-342900">
              <a:buFont typeface="Arial" panose="020B0604020202020204" pitchFamily="34" charset="0"/>
              <a:buChar char="•"/>
            </a:pPr>
            <a:r>
              <a:rPr lang="en-US" sz="2000" dirty="0"/>
              <a:t>Due to the number of stakeholders interacting with the system it is the NHVR’s goal to continue updating the NHVR Portal to make the permitting process as seamless and simple as possible. </a:t>
            </a:r>
          </a:p>
          <a:p>
            <a:endParaRPr lang="en-US" sz="2000" dirty="0"/>
          </a:p>
          <a:p>
            <a:pPr marL="342900" indent="-342900">
              <a:buFont typeface="Arial" panose="020B0604020202020204" pitchFamily="34" charset="0"/>
              <a:buChar char="•"/>
            </a:pPr>
            <a:r>
              <a:rPr lang="en-US" sz="2000" dirty="0"/>
              <a:t>This will be done by continual development and minor releases that include additional enhancements to key functionality.  </a:t>
            </a:r>
          </a:p>
          <a:p>
            <a:endParaRPr lang="en-US" sz="2000" dirty="0"/>
          </a:p>
          <a:p>
            <a:pPr marL="342900" indent="-342900">
              <a:buFont typeface="Arial" panose="020B0604020202020204" pitchFamily="34" charset="0"/>
              <a:buChar char="•"/>
            </a:pPr>
            <a:r>
              <a:rPr lang="en-US" sz="2000" dirty="0"/>
              <a:t>The Help Centre will continue to be updated with any enhancements or changes thus enabling you to stay up to date with the functional capabilities of the Portal.  Find the help here </a:t>
            </a:r>
            <a:r>
              <a:rPr lang="en-US" sz="2000" dirty="0">
                <a:solidFill>
                  <a:schemeClr val="tx2">
                    <a:lumMod val="50000"/>
                    <a:lumOff val="50000"/>
                  </a:schemeClr>
                </a:solidFill>
              </a:rPr>
              <a:t>https://help.nhvr.gov.au/support</a:t>
            </a:r>
            <a:endParaRPr lang="en-AU" sz="2000" dirty="0"/>
          </a:p>
          <a:p>
            <a:pPr marL="457200" indent="-457200">
              <a:buFont typeface="Arial" panose="020B0604020202020204" pitchFamily="34" charset="0"/>
              <a:buChar char="•"/>
            </a:pPr>
            <a:endParaRPr lang="en-AU" sz="2000" dirty="0"/>
          </a:p>
          <a:p>
            <a:pPr marL="457200" indent="-457200">
              <a:buFont typeface="Arial" panose="020B0604020202020204" pitchFamily="34" charset="0"/>
              <a:buChar char="•"/>
            </a:pPr>
            <a:r>
              <a:rPr lang="en-AU" sz="2000" b="1" dirty="0"/>
              <a:t>Next Module: </a:t>
            </a:r>
            <a:r>
              <a:rPr lang="en-AU" sz="2000" dirty="0"/>
              <a:t>Case Management</a:t>
            </a:r>
            <a:endParaRPr lang="en-AU" dirty="0"/>
          </a:p>
          <a:p>
            <a:pPr marL="457200" indent="-457200">
              <a:buFont typeface="Arial" panose="020B0604020202020204" pitchFamily="34" charset="0"/>
              <a:buChar char="•"/>
            </a:pPr>
            <a:endParaRPr lang="en-AU" dirty="0"/>
          </a:p>
          <a:p>
            <a:pPr marL="457200" indent="-457200">
              <a:buFont typeface="Arial" panose="020B0604020202020204" pitchFamily="34" charset="0"/>
              <a:buChar char="•"/>
            </a:pPr>
            <a:endParaRPr lang="en-AU" dirty="0"/>
          </a:p>
        </p:txBody>
      </p:sp>
    </p:spTree>
    <p:extLst>
      <p:ext uri="{BB962C8B-B14F-4D97-AF65-F5344CB8AC3E}">
        <p14:creationId xmlns:p14="http://schemas.microsoft.com/office/powerpoint/2010/main" val="1361594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p:txBody>
          <a:bodyPr/>
          <a:lstStyle/>
          <a:p>
            <a:r>
              <a:rPr lang="en-AU" dirty="0"/>
              <a:t>For more information, visit </a:t>
            </a:r>
            <a:r>
              <a:rPr lang="en-AU" dirty="0">
                <a:hlinkClick r:id="rId2"/>
              </a:rPr>
              <a:t>www.yoursaynhvr.com.au</a:t>
            </a:r>
            <a:r>
              <a:rPr lang="en-AU" dirty="0"/>
              <a:t> </a:t>
            </a:r>
          </a:p>
        </p:txBody>
      </p:sp>
      <p:sp>
        <p:nvSpPr>
          <p:cNvPr id="4" name="Title 3"/>
          <p:cNvSpPr>
            <a:spLocks noGrp="1"/>
          </p:cNvSpPr>
          <p:nvPr>
            <p:ph type="title"/>
          </p:nvPr>
        </p:nvSpPr>
        <p:spPr/>
        <p:txBody>
          <a:bodyPr/>
          <a:lstStyle/>
          <a:p>
            <a:r>
              <a:rPr lang="en-AU" dirty="0"/>
              <a:t>Thank You!</a:t>
            </a:r>
          </a:p>
        </p:txBody>
      </p:sp>
    </p:spTree>
    <p:extLst>
      <p:ext uri="{BB962C8B-B14F-4D97-AF65-F5344CB8AC3E}">
        <p14:creationId xmlns:p14="http://schemas.microsoft.com/office/powerpoint/2010/main" val="319565862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 name="HTML_SHAPEINFO" val="&lt;ThreeDShapeInfo&gt;&lt;uuid val=&quot;{2C41456F-FC6F-49CF-A817-0F19B9D76DEE}&quot;/&gt;&lt;isInvalidForFieldText val=&quot;0&quot;/&gt;&lt;Image&gt;&lt;filename val=&quot;C:\Users\Andrew.Blunden\AppData\Local\Temp\CP678084234877Session\CPTrustFolder678084234923\PPTImport678084358929\data\asimages\{2C41456F-FC6F-49CF-A817-0F19B9D76DEE}_21.png&quot;/&gt;&lt;left val=&quot;31&quot;/&gt;&lt;top val=&quot;20&quot;/&gt;&lt;width val=&quot;882&quot;/&gt;&lt;height val=&quot;93&quot;/&gt;&lt;hasText val=&quot;1&quot;/&gt;&lt;/Image&gt;&lt;/ThreeDShape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4&quot;/&gt;&lt;lineCharCount val=&quot;69&quot;/&gt;&lt;lineCharCount val=&quot;1&quot;/&gt;&lt;lineCharCount val=&quot;41&quot;/&gt;&lt;lineCharCount val=&quot;1&quot;/&gt;&lt;lineCharCount val=&quot;70&quot;/&gt;&lt;lineCharCount val=&quot;9&quot;/&gt;&lt;lineCharCount val=&quot;1&quot;/&gt;&lt;lineCharCount val=&quot;77&quot;/&gt;&lt;lineCharCount val=&quot;27&quot;/&gt;&lt;lineCharCount val=&quot;1&quot;/&gt;&lt;lineCharCount val=&quot;79&quot;/&gt;&lt;lineCharCount val=&quot;13&quot;/&gt;&lt;lineCharCount val=&quot;1&quot;/&gt;&lt;lineCharCount val=&quot;61&quot;/&gt;&lt;/TableIndex&gt;&lt;/ShapeTextInfo&gt;"/>
  <p:tag name="HTML_SHAPEINFO" val="&lt;ThreeDShapeInfo&gt;&lt;uuid val=&quot;{A3CE477A-8F73-46F6-894F-69E0FD261B04}&quot;/&gt;&lt;isInvalidForFieldText val=&quot;0&quot;/&gt;&lt;Image&gt;&lt;filename val=&quot;C:\Users\Andrew.Blunden\AppData\Local\Temp\CP678084234877Session\CPTrustFolder678084234923\PPTImport678084358929\data\asimages\{A3CE477A-8F73-46F6-894F-69E0FD261B04}_21.png&quot;/&gt;&lt;left val=&quot;44&quot;/&gt;&lt;top val=&quot;130&quot;/&gt;&lt;width val=&quot;869&quot;/&gt;&lt;height val=&quot;514&quot;/&gt;&lt;hasText val=&quot;1&quot;/&gt;&lt;/Image&gt;&lt;/ThreeDShapeInfo&gt;"/>
</p:tagLst>
</file>

<file path=ppt/theme/theme1.xml><?xml version="1.0" encoding="utf-8"?>
<a:theme xmlns:a="http://schemas.openxmlformats.org/drawingml/2006/main" name="Office Theme">
  <a:themeElements>
    <a:clrScheme name="NHVR">
      <a:dk1>
        <a:sysClr val="windowText" lastClr="000000"/>
      </a:dk1>
      <a:lt1>
        <a:sysClr val="window" lastClr="FFFFFF"/>
      </a:lt1>
      <a:dk2>
        <a:srgbClr val="0F2D52"/>
      </a:dk2>
      <a:lt2>
        <a:srgbClr val="43849D"/>
      </a:lt2>
      <a:accent1>
        <a:srgbClr val="4A9B98"/>
      </a:accent1>
      <a:accent2>
        <a:srgbClr val="67A7CC"/>
      </a:accent2>
      <a:accent3>
        <a:srgbClr val="262626"/>
      </a:accent3>
      <a:accent4>
        <a:srgbClr val="B4C4D1"/>
      </a:accent4>
      <a:accent5>
        <a:srgbClr val="FFFFFF"/>
      </a:accent5>
      <a:accent6>
        <a:srgbClr val="FFFFFF"/>
      </a:accent6>
      <a:hlink>
        <a:srgbClr val="FFFFFF"/>
      </a:hlink>
      <a:folHlink>
        <a:srgbClr val="FFFF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B8631A83A1D9D4488FC27E88232CD45" ma:contentTypeVersion="5" ma:contentTypeDescription="Create a new document." ma:contentTypeScope="" ma:versionID="bcc3b0ea89f3407363a7d934638cf4c1">
  <xsd:schema xmlns:xsd="http://www.w3.org/2001/XMLSchema" xmlns:xs="http://www.w3.org/2001/XMLSchema" xmlns:p="http://schemas.microsoft.com/office/2006/metadata/properties" xmlns:ns2="dba49c68-f22a-4693-9ff1-9b2769048b60" xmlns:ns3="8663bc20-0f28-4f06-8839-041663ed56be" targetNamespace="http://schemas.microsoft.com/office/2006/metadata/properties" ma:root="true" ma:fieldsID="5c19a521f95bab3b481cfb5d4f689eaa" ns2:_="" ns3:_="">
    <xsd:import namespace="dba49c68-f22a-4693-9ff1-9b2769048b60"/>
    <xsd:import namespace="8663bc20-0f28-4f06-8839-041663ed56be"/>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ba49c68-f22a-4693-9ff1-9b2769048b60"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663bc20-0f28-4f06-8839-041663ed56be"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6CDA162-FD5A-4551-AFDA-B45A451BC10B}">
  <ds:schemaRefs>
    <ds:schemaRef ds:uri="http://purl.org/dc/elements/1.1/"/>
    <ds:schemaRef ds:uri="http://schemas.microsoft.com/office/2006/metadata/properties"/>
    <ds:schemaRef ds:uri="http://purl.org/dc/dcmitype/"/>
    <ds:schemaRef ds:uri="http://schemas.microsoft.com/office/2006/documentManagement/types"/>
    <ds:schemaRef ds:uri="http://www.w3.org/XML/1998/namespace"/>
    <ds:schemaRef ds:uri="http://schemas.openxmlformats.org/package/2006/metadata/core-properties"/>
    <ds:schemaRef ds:uri="http://schemas.microsoft.com/office/infopath/2007/PartnerControls"/>
    <ds:schemaRef ds:uri="8663bc20-0f28-4f06-8839-041663ed56be"/>
    <ds:schemaRef ds:uri="dba49c68-f22a-4693-9ff1-9b2769048b60"/>
    <ds:schemaRef ds:uri="http://purl.org/dc/terms/"/>
  </ds:schemaRefs>
</ds:datastoreItem>
</file>

<file path=customXml/itemProps2.xml><?xml version="1.0" encoding="utf-8"?>
<ds:datastoreItem xmlns:ds="http://schemas.openxmlformats.org/officeDocument/2006/customXml" ds:itemID="{F1D17BBA-572C-42D3-B69E-3C756FF8D287}">
  <ds:schemaRefs>
    <ds:schemaRef ds:uri="http://schemas.microsoft.com/sharepoint/v3/contenttype/forms"/>
  </ds:schemaRefs>
</ds:datastoreItem>
</file>

<file path=customXml/itemProps3.xml><?xml version="1.0" encoding="utf-8"?>
<ds:datastoreItem xmlns:ds="http://schemas.openxmlformats.org/officeDocument/2006/customXml" ds:itemID="{3342BC2C-DDDF-464F-9D0F-FAC4550A92D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ba49c68-f22a-4693-9ff1-9b2769048b60"/>
    <ds:schemaRef ds:uri="8663bc20-0f28-4f06-8839-041663ed56b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2524</TotalTime>
  <Words>381</Words>
  <Application>Microsoft Office PowerPoint</Application>
  <PresentationFormat>On-screen Show (4:3)</PresentationFormat>
  <Paragraphs>48</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Tables and Reporting  Assessment</vt:lpstr>
      <vt:lpstr>Part 3 | Quiz</vt:lpstr>
      <vt:lpstr>Quiz</vt:lpstr>
      <vt:lpstr>Quiz Answers</vt:lpstr>
      <vt:lpstr>Tables and Reporting Next Steps</vt:lpstr>
      <vt:lpstr>Part 4 | Next Steps</vt:lpstr>
      <vt:lpstr>Thank You!</vt:lpstr>
    </vt:vector>
  </TitlesOfParts>
  <Company>National Heavy Vehicle Regulator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Tara Crane</dc:creator>
  <cp:lastModifiedBy>Linda MacDonald</cp:lastModifiedBy>
  <cp:revision>185</cp:revision>
  <dcterms:created xsi:type="dcterms:W3CDTF">2017-07-17T06:48:46Z</dcterms:created>
  <dcterms:modified xsi:type="dcterms:W3CDTF">2017-12-21T03:48:38Z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0x0101009B8631A83A1D9D4488FC27E88232CD45</vt:lpwstr>
  </property>
</Properties>
</file>