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97" r:id="rId5"/>
    <p:sldId id="316" r:id="rId6"/>
    <p:sldId id="327" r:id="rId7"/>
    <p:sldId id="321" r:id="rId8"/>
    <p:sldId id="306" r:id="rId9"/>
    <p:sldId id="307" r:id="rId10"/>
    <p:sldId id="29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a" initials="J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1DAF8E"/>
    <a:srgbClr val="0F2D5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80" autoAdjust="0"/>
  </p:normalViewPr>
  <p:slideViewPr>
    <p:cSldViewPr>
      <p:cViewPr varScale="1">
        <p:scale>
          <a:sx n="124" d="100"/>
          <a:sy n="124" d="100"/>
        </p:scale>
        <p:origin x="-125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2576-31A4-4CE7-832F-736A0995F6FB}" type="datetimeFigureOut">
              <a:rPr lang="en-AU" smtClean="0"/>
              <a:t>21/12/2017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3F69B-E48F-4D9B-8D5F-80ADDB932233}" type="slidenum">
              <a:rPr lang="en-AU" smtClean="0"/>
              <a:t>‹#›</a:t>
            </a:fld>
            <a:endParaRPr lang="en-AU"/>
          </a:p>
        </p:txBody>
      </p:sp>
    </p:spTree>
    <p:extLst>
      <p:ext uri="{BB962C8B-B14F-4D97-AF65-F5344CB8AC3E}">
        <p14:creationId xmlns:p14="http://schemas.microsoft.com/office/powerpoint/2010/main" val="75428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Master" Target="../slideMasters/slideMaster1.xml"/><Relationship Id="rId4" Type="http://schemas.openxmlformats.org/officeDocument/2006/relationships/tags" Target="../tags/tag22.xml"/><Relationship Id="rId9"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5" y="3573016"/>
            <a:ext cx="4215238"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21942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63511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custDataLst>
              <p:tags r:id="rId2"/>
            </p:custDataLst>
          </p:nvPr>
        </p:nvSpPr>
        <p:spPr>
          <a:xfrm>
            <a:off x="457200" y="260648"/>
            <a:ext cx="8229600" cy="1143000"/>
          </a:xfrm>
          <a:prstGeom prst="rect">
            <a:avLst/>
          </a:prstGeom>
        </p:spPr>
        <p:txBody>
          <a:bodyPr/>
          <a:lstStyle>
            <a:lvl1pPr>
              <a:defRPr sz="3200" b="1"/>
            </a:lvl1pPr>
          </a:lstStyle>
          <a:p>
            <a:r>
              <a:rPr lang="en-US" dirty="0"/>
              <a:t>Click to edit Master title style</a:t>
            </a:r>
            <a:endParaRPr lang="en-AU" dirty="0"/>
          </a:p>
        </p:txBody>
      </p:sp>
      <p:sp>
        <p:nvSpPr>
          <p:cNvPr id="3" name="Text Placeholder 2"/>
          <p:cNvSpPr>
            <a:spLocks noGrp="1"/>
          </p:cNvSpPr>
          <p:nvPr>
            <p:ph type="body" idx="1"/>
            <p:custDataLst>
              <p:tags r:id="rId3"/>
            </p:custDataLst>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4"/>
            </p:custDataLst>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custDataLst>
              <p:tags r:id="rId5"/>
            </p:custDataLst>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6"/>
            </p:custDataLst>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custDataLst>
              <p:tags r:id="rId7"/>
            </p:custDataLst>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8" name="Footer Placeholder 7"/>
          <p:cNvSpPr>
            <a:spLocks noGrp="1"/>
          </p:cNvSpPr>
          <p:nvPr>
            <p:ph type="ftr" sz="quarter" idx="11"/>
            <p:custDataLst>
              <p:tags r:id="rId8"/>
            </p:custDataLst>
          </p:nvPr>
        </p:nvSpPr>
        <p:spPr>
          <a:xfrm>
            <a:off x="3124200" y="6356352"/>
            <a:ext cx="2895600" cy="365125"/>
          </a:xfrm>
          <a:prstGeom prst="rect">
            <a:avLst/>
          </a:prstGeom>
        </p:spPr>
        <p:txBody>
          <a:bodyPr/>
          <a:lstStyle/>
          <a:p>
            <a:endParaRPr lang="en-AU"/>
          </a:p>
        </p:txBody>
      </p:sp>
      <p:sp>
        <p:nvSpPr>
          <p:cNvPr id="9" name="Slide Number Placeholder 8"/>
          <p:cNvSpPr>
            <a:spLocks noGrp="1"/>
          </p:cNvSpPr>
          <p:nvPr>
            <p:ph type="sldNum" sz="quarter" idx="12"/>
            <p:custDataLst>
              <p:tags r:id="rId9"/>
            </p:custDataLst>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6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1143000"/>
          </a:xfrm>
          <a:prstGeom prst="rect">
            <a:avLst/>
          </a:prstGeom>
        </p:spPr>
        <p:txBody>
          <a:bodyPr/>
          <a:lstStyle>
            <a:lvl1pPr>
              <a:defRPr sz="3200" b="1"/>
            </a:lvl1pPr>
          </a:lstStyle>
          <a:p>
            <a:r>
              <a:rPr lang="en-US"/>
              <a:t>Click to edit Master title style</a:t>
            </a:r>
            <a:endParaRPr lang="en-AU"/>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262406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3" name="Footer Placeholder 2"/>
          <p:cNvSpPr>
            <a:spLocks noGrp="1"/>
          </p:cNvSpPr>
          <p:nvPr>
            <p:ph type="ftr" sz="quarter" idx="11"/>
            <p:custDataLst>
              <p:tags r:id="rId2"/>
            </p:custDataLst>
          </p:nvPr>
        </p:nvSpPr>
        <p:spPr>
          <a:xfrm>
            <a:off x="3124200" y="6356352"/>
            <a:ext cx="2895600" cy="365125"/>
          </a:xfrm>
          <a:prstGeom prst="rect">
            <a:avLst/>
          </a:prstGeom>
        </p:spPr>
        <p:txBody>
          <a:bodyPr/>
          <a:lstStyle/>
          <a:p>
            <a:endParaRPr lang="en-AU"/>
          </a:p>
        </p:txBody>
      </p:sp>
      <p:sp>
        <p:nvSpPr>
          <p:cNvPr id="4" name="Slide Number Placeholder 3"/>
          <p:cNvSpPr>
            <a:spLocks noGrp="1"/>
          </p:cNvSpPr>
          <p:nvPr>
            <p:ph type="sldNum" sz="quarter" idx="12"/>
            <p:custDataLst>
              <p:tags r:id="rId3"/>
            </p:custDataLst>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9006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2635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19503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391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96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rgbClr val="0F2D52"/>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rgbClr val="0F2D52"/>
                </a:solidFill>
              </a:defRPr>
            </a:lvl1pPr>
          </a:lstStyle>
          <a:p>
            <a:r>
              <a:rPr lang="en-US"/>
              <a:t>Click to edit Master title style</a:t>
            </a:r>
            <a:endParaRPr lang="en-AU"/>
          </a:p>
        </p:txBody>
      </p:sp>
    </p:spTree>
    <p:extLst>
      <p:ext uri="{BB962C8B-B14F-4D97-AF65-F5344CB8AC3E}">
        <p14:creationId xmlns:p14="http://schemas.microsoft.com/office/powerpoint/2010/main" val="17549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2"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967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93399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3970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084169" y="6237312"/>
            <a:ext cx="2663825" cy="647700"/>
          </a:xfrm>
          <a:prstGeom prst="rect">
            <a:avLst/>
          </a:prstGeom>
        </p:spPr>
        <p:txBody>
          <a:bodyPr/>
          <a:lstStyle>
            <a:lvl1pPr marL="0" indent="0" algn="r">
              <a:buNone/>
              <a:defRPr sz="1800">
                <a:solidFill>
                  <a:srgbClr val="0F2D52"/>
                </a:solidFill>
              </a:defRPr>
            </a:lvl1pPr>
          </a:lstStyle>
          <a:p>
            <a:pPr lvl="0"/>
            <a:r>
              <a:rPr lang="en-US" dirty="0"/>
              <a:t>Add Date</a:t>
            </a:r>
            <a:endParaRPr lang="en-AU" dirty="0"/>
          </a:p>
        </p:txBody>
      </p:sp>
      <p:sp>
        <p:nvSpPr>
          <p:cNvPr id="2" name="Title 1"/>
          <p:cNvSpPr>
            <a:spLocks noGrp="1"/>
          </p:cNvSpPr>
          <p:nvPr>
            <p:ph type="title"/>
          </p:nvPr>
        </p:nvSpPr>
        <p:spPr>
          <a:xfrm>
            <a:off x="539552" y="5814392"/>
            <a:ext cx="8229600" cy="494928"/>
          </a:xfrm>
          <a:prstGeom prst="rect">
            <a:avLst/>
          </a:prstGeom>
        </p:spPr>
        <p:txBody>
          <a:bodyPr/>
          <a:lstStyle>
            <a:lvl1pPr algn="r">
              <a:defRPr sz="2800">
                <a:solidFill>
                  <a:srgbClr val="0F2D5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38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custDataLst>
              <p:tags r:id="rId1"/>
            </p:custDataLst>
          </p:nvPr>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custDataLst>
              <p:tags r:id="rId2"/>
            </p:custDataLst>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custDataLst>
              <p:tags r:id="rId3"/>
            </p:custDataLst>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3"/>
          <p:cNvSpPr>
            <a:spLocks noGrp="1"/>
          </p:cNvSpPr>
          <p:nvPr>
            <p:ph type="dt" sz="half" idx="10"/>
            <p:custDataLst>
              <p:tags r:id="rId4"/>
            </p:custDataLst>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7411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custDataLst>
              <p:tags r:id="rId1"/>
            </p:custDataLst>
          </p:nvPr>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custDataLst>
              <p:tags r:id="rId2"/>
            </p:custDataLst>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custDataLst>
              <p:tags r:id="rId3"/>
            </p:custDataLst>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custDataLst>
              <p:tags r:id="rId4"/>
            </p:custDataLst>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125732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457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9"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148164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4694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64" r:id="rId6"/>
    <p:sldLayoutId id="2147483650" r:id="rId7"/>
    <p:sldLayoutId id="2147483661" r:id="rId8"/>
    <p:sldLayoutId id="214748365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2.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hyperlink" Target="http://www.yoursaynhvr.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custDataLst>
              <p:tags r:id="rId1"/>
            </p:custDataLst>
          </p:nvPr>
        </p:nvSpPr>
        <p:spPr>
          <a:xfrm>
            <a:off x="755576" y="4077072"/>
            <a:ext cx="2663825" cy="647700"/>
          </a:xfrm>
        </p:spPr>
        <p:txBody>
          <a:bodyPr/>
          <a:lstStyle/>
          <a:p>
            <a:r>
              <a:rPr lang="en-AU" dirty="0"/>
              <a:t>Part 3</a:t>
            </a:r>
          </a:p>
        </p:txBody>
      </p:sp>
      <p:sp>
        <p:nvSpPr>
          <p:cNvPr id="4" name="Title 3"/>
          <p:cNvSpPr>
            <a:spLocks noGrp="1"/>
          </p:cNvSpPr>
          <p:nvPr>
            <p:ph type="title"/>
            <p:custDataLst>
              <p:tags r:id="rId2"/>
            </p:custDataLst>
          </p:nvPr>
        </p:nvSpPr>
        <p:spPr>
          <a:xfrm>
            <a:off x="755576" y="2636912"/>
            <a:ext cx="3744416" cy="576064"/>
          </a:xfrm>
        </p:spPr>
        <p:txBody>
          <a:bodyPr/>
          <a:lstStyle/>
          <a:p>
            <a:r>
              <a:rPr lang="en-AU" i="1" dirty="0"/>
              <a:t>Users and Account Management</a:t>
            </a:r>
            <a:r>
              <a:rPr lang="en-AU" dirty="0"/>
              <a:t/>
            </a:r>
            <a:br>
              <a:rPr lang="en-AU" dirty="0"/>
            </a:br>
            <a:r>
              <a:rPr lang="en-AU" dirty="0"/>
              <a:t>Assessment</a:t>
            </a:r>
          </a:p>
        </p:txBody>
      </p:sp>
    </p:spTree>
    <p:extLst>
      <p:ext uri="{BB962C8B-B14F-4D97-AF65-F5344CB8AC3E}">
        <p14:creationId xmlns:p14="http://schemas.microsoft.com/office/powerpoint/2010/main" val="306011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US" b="0" dirty="0"/>
              <a:t>Part 3 | </a:t>
            </a:r>
            <a:r>
              <a:rPr lang="en-US" dirty="0"/>
              <a:t>Quiz</a:t>
            </a:r>
            <a:endParaRPr lang="en-AU" dirty="0"/>
          </a:p>
        </p:txBody>
      </p:sp>
      <p:sp>
        <p:nvSpPr>
          <p:cNvPr id="3" name="Content Placeholder 2"/>
          <p:cNvSpPr>
            <a:spLocks noGrp="1"/>
          </p:cNvSpPr>
          <p:nvPr>
            <p:ph idx="1"/>
            <p:custDataLst>
              <p:tags r:id="rId2"/>
            </p:custDataLst>
          </p:nvPr>
        </p:nvSpPr>
        <p:spPr>
          <a:xfrm>
            <a:off x="457200" y="1268760"/>
            <a:ext cx="8229600" cy="4857403"/>
          </a:xfrm>
        </p:spPr>
        <p:txBody>
          <a:bodyPr/>
          <a:lstStyle/>
          <a:p>
            <a:pPr marL="285750" indent="-285750">
              <a:buFont typeface="Arial" panose="020B0604020202020204" pitchFamily="34" charset="0"/>
              <a:buChar char="•"/>
            </a:pPr>
            <a:r>
              <a:rPr lang="en-US" sz="1800" dirty="0"/>
              <a:t>The following quiz will test your knowledge and understanding of the functionality discussed throughout the presentation.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If 50% of your answers are incorrect we highly recommend going through the training module again until you have better familiarity with the system.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quiz can be found here: </a:t>
            </a:r>
            <a:endParaRPr lang="en-AU" sz="1800" dirty="0"/>
          </a:p>
        </p:txBody>
      </p:sp>
    </p:spTree>
    <p:extLst>
      <p:ext uri="{BB962C8B-B14F-4D97-AF65-F5344CB8AC3E}">
        <p14:creationId xmlns:p14="http://schemas.microsoft.com/office/powerpoint/2010/main" val="245765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US" dirty="0"/>
              <a:t>Quiz</a:t>
            </a:r>
            <a:endParaRPr lang="en-AU" dirty="0"/>
          </a:p>
        </p:txBody>
      </p:sp>
      <p:sp>
        <p:nvSpPr>
          <p:cNvPr id="3" name="Content Placeholder 2"/>
          <p:cNvSpPr>
            <a:spLocks noGrp="1"/>
          </p:cNvSpPr>
          <p:nvPr>
            <p:ph idx="1"/>
            <p:custDataLst>
              <p:tags r:id="rId2"/>
            </p:custDataLst>
          </p:nvPr>
        </p:nvSpPr>
        <p:spPr>
          <a:xfrm>
            <a:off x="457200" y="1268760"/>
            <a:ext cx="8229600" cy="4857403"/>
          </a:xfrm>
        </p:spPr>
        <p:txBody>
          <a:bodyPr/>
          <a:lstStyle/>
          <a:p>
            <a:pPr marL="342900" indent="-342900">
              <a:buFont typeface="+mj-lt"/>
              <a:buAutoNum type="alphaLcParenR"/>
            </a:pPr>
            <a:r>
              <a:rPr lang="en-US" sz="1800" dirty="0"/>
              <a:t>What is the minimum number of portal users an </a:t>
            </a:r>
            <a:r>
              <a:rPr lang="en-US" sz="1800" dirty="0" err="1"/>
              <a:t>organisation</a:t>
            </a:r>
            <a:r>
              <a:rPr lang="en-US" sz="1800" dirty="0"/>
              <a:t> can have?</a:t>
            </a:r>
          </a:p>
          <a:p>
            <a:pPr marL="342900" indent="-342900">
              <a:buFont typeface="+mj-lt"/>
              <a:buAutoNum type="alphaLcParenR"/>
            </a:pPr>
            <a:endParaRPr lang="en-AU" sz="1800" dirty="0"/>
          </a:p>
          <a:p>
            <a:pPr marL="342900" indent="-342900">
              <a:buFont typeface="+mj-lt"/>
              <a:buAutoNum type="alphaLcParenR"/>
            </a:pPr>
            <a:r>
              <a:rPr lang="en-US" sz="1800" dirty="0"/>
              <a:t>What are the 4 account permission types?</a:t>
            </a:r>
          </a:p>
          <a:p>
            <a:pPr marL="342900" indent="-342900">
              <a:buFont typeface="+mj-lt"/>
              <a:buAutoNum type="alphaLcParenR"/>
            </a:pPr>
            <a:endParaRPr lang="en-AU" sz="1800" dirty="0"/>
          </a:p>
          <a:p>
            <a:pPr marL="342900" indent="-342900">
              <a:buFont typeface="+mj-lt"/>
              <a:buAutoNum type="alphaLcParenR"/>
            </a:pPr>
            <a:r>
              <a:rPr lang="en-US" sz="1800" dirty="0"/>
              <a:t>What is the recommended number of administrators that should be in an account?</a:t>
            </a:r>
          </a:p>
          <a:p>
            <a:pPr marL="342900" indent="-342900">
              <a:buFont typeface="+mj-lt"/>
              <a:buAutoNum type="alphaLcParenR"/>
            </a:pPr>
            <a:endParaRPr lang="en-AU" sz="1800" dirty="0"/>
          </a:p>
          <a:p>
            <a:pPr marL="342900" indent="-342900">
              <a:buFont typeface="+mj-lt"/>
              <a:buAutoNum type="alphaLcParenR"/>
            </a:pPr>
            <a:r>
              <a:rPr lang="en-US" sz="1800" dirty="0"/>
              <a:t>What user permission would I set if I had a user that should not perform any actions within the Portal?</a:t>
            </a:r>
          </a:p>
          <a:p>
            <a:pPr marL="342900" indent="-342900">
              <a:buFont typeface="+mj-lt"/>
              <a:buAutoNum type="alphaLcParenR"/>
            </a:pPr>
            <a:endParaRPr lang="en-AU" sz="1800" dirty="0"/>
          </a:p>
          <a:p>
            <a:pPr marL="342900" indent="-342900">
              <a:buFont typeface="+mj-lt"/>
              <a:buAutoNum type="alphaLcParenR"/>
            </a:pPr>
            <a:r>
              <a:rPr lang="en-US" sz="1800" dirty="0"/>
              <a:t>List 4 flag or workgroup labels you are likely to set in your own Road Manager environment?</a:t>
            </a:r>
          </a:p>
          <a:p>
            <a:pPr marL="342900" indent="-342900">
              <a:buFont typeface="+mj-lt"/>
              <a:buAutoNum type="alphaLcParenR"/>
            </a:pPr>
            <a:endParaRPr lang="en-AU" sz="1800" dirty="0"/>
          </a:p>
          <a:p>
            <a:pPr marL="342900" indent="-342900">
              <a:buFont typeface="+mj-lt"/>
              <a:buAutoNum type="alphaLcParenR"/>
            </a:pPr>
            <a:r>
              <a:rPr lang="en-US" sz="1800" dirty="0"/>
              <a:t>How would you add a secondary email to your account profile?</a:t>
            </a:r>
            <a:endParaRPr lang="en-AU" sz="1800" dirty="0"/>
          </a:p>
          <a:p>
            <a:pPr marL="342900" indent="-342900">
              <a:buFont typeface="Arial" panose="020B0604020202020204" pitchFamily="34" charset="0"/>
              <a:buChar char="•"/>
            </a:pPr>
            <a:endParaRPr lang="en-AU" sz="1800" dirty="0"/>
          </a:p>
        </p:txBody>
      </p:sp>
    </p:spTree>
    <p:extLst>
      <p:ext uri="{BB962C8B-B14F-4D97-AF65-F5344CB8AC3E}">
        <p14:creationId xmlns:p14="http://schemas.microsoft.com/office/powerpoint/2010/main" val="71789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US" dirty="0"/>
              <a:t>Quiz Answers</a:t>
            </a:r>
            <a:endParaRPr lang="en-AU" dirty="0"/>
          </a:p>
        </p:txBody>
      </p:sp>
      <p:sp>
        <p:nvSpPr>
          <p:cNvPr id="3" name="Content Placeholder 2"/>
          <p:cNvSpPr>
            <a:spLocks noGrp="1"/>
          </p:cNvSpPr>
          <p:nvPr>
            <p:ph idx="1"/>
            <p:custDataLst>
              <p:tags r:id="rId2"/>
            </p:custDataLst>
          </p:nvPr>
        </p:nvSpPr>
        <p:spPr>
          <a:xfrm>
            <a:off x="457200" y="1268760"/>
            <a:ext cx="8229600" cy="4857403"/>
          </a:xfrm>
        </p:spPr>
        <p:txBody>
          <a:bodyPr/>
          <a:lstStyle/>
          <a:p>
            <a:pPr marL="342900" indent="-342900">
              <a:buFont typeface="+mj-lt"/>
              <a:buAutoNum type="alphaLcParenR"/>
            </a:pPr>
            <a:r>
              <a:rPr lang="en-US" sz="1800" dirty="0"/>
              <a:t>Any number greater than 1</a:t>
            </a:r>
          </a:p>
          <a:p>
            <a:pPr marL="342900" indent="-342900">
              <a:buFont typeface="+mj-lt"/>
              <a:buAutoNum type="alphaLcParenR"/>
            </a:pPr>
            <a:endParaRPr lang="en-AU" sz="1800" dirty="0"/>
          </a:p>
          <a:p>
            <a:pPr marL="342900" indent="-342900">
              <a:buFont typeface="+mj-lt"/>
              <a:buAutoNum type="alphaLcParenR"/>
            </a:pPr>
            <a:r>
              <a:rPr lang="en-US" sz="1800" dirty="0"/>
              <a:t>Administrator, Supervisor, General, Read-Only</a:t>
            </a:r>
          </a:p>
          <a:p>
            <a:pPr marL="342900" indent="-342900">
              <a:buFont typeface="+mj-lt"/>
              <a:buAutoNum type="alphaLcParenR"/>
            </a:pPr>
            <a:endParaRPr lang="en-AU" sz="1800" dirty="0"/>
          </a:p>
          <a:p>
            <a:pPr marL="342900" indent="-342900">
              <a:buFont typeface="+mj-lt"/>
              <a:buAutoNum type="alphaLcParenR"/>
            </a:pPr>
            <a:r>
              <a:rPr lang="en-US" sz="1800" dirty="0"/>
              <a:t>Two, why? In the case that one administrator is away</a:t>
            </a:r>
          </a:p>
          <a:p>
            <a:pPr marL="342900" indent="-342900">
              <a:buFont typeface="+mj-lt"/>
              <a:buAutoNum type="alphaLcParenR"/>
            </a:pPr>
            <a:endParaRPr lang="en-AU" sz="1800" dirty="0"/>
          </a:p>
          <a:p>
            <a:pPr marL="342900" indent="-342900">
              <a:buFont typeface="+mj-lt"/>
              <a:buAutoNum type="alphaLcParenR"/>
            </a:pPr>
            <a:r>
              <a:rPr lang="en-US" sz="1800" dirty="0"/>
              <a:t>Read-only</a:t>
            </a:r>
          </a:p>
          <a:p>
            <a:pPr marL="342900" indent="-342900">
              <a:buFont typeface="+mj-lt"/>
              <a:buAutoNum type="alphaLcParenR"/>
            </a:pPr>
            <a:endParaRPr lang="en-AU" sz="1800" dirty="0"/>
          </a:p>
          <a:p>
            <a:pPr marL="342900" indent="-342900">
              <a:buFont typeface="+mj-lt"/>
              <a:buAutoNum type="alphaLcParenR"/>
            </a:pPr>
            <a:r>
              <a:rPr lang="en-US" sz="1800" dirty="0"/>
              <a:t>Any combination of workgroups or flags specific to your </a:t>
            </a:r>
            <a:r>
              <a:rPr lang="en-US" sz="1800" dirty="0" err="1"/>
              <a:t>organisation</a:t>
            </a:r>
            <a:endParaRPr lang="en-US" sz="1800" dirty="0"/>
          </a:p>
          <a:p>
            <a:pPr marL="342900" indent="-342900">
              <a:buFont typeface="+mj-lt"/>
              <a:buAutoNum type="alphaLcParenR"/>
            </a:pPr>
            <a:endParaRPr lang="en-AU" sz="1800" dirty="0"/>
          </a:p>
          <a:p>
            <a:pPr marL="342900" indent="-342900">
              <a:buFont typeface="+mj-lt"/>
              <a:buAutoNum type="alphaLcParenR"/>
            </a:pPr>
            <a:r>
              <a:rPr lang="en-US" sz="1800" dirty="0"/>
              <a:t>Using the ‘copy to’ email functionality located in your account profile</a:t>
            </a:r>
            <a:endParaRPr lang="en-AU" sz="1800" dirty="0"/>
          </a:p>
          <a:p>
            <a:pPr marL="342900" indent="-342900">
              <a:buFont typeface="Arial" panose="020B0604020202020204" pitchFamily="34" charset="0"/>
              <a:buChar char="•"/>
            </a:pPr>
            <a:endParaRPr lang="en-AU" sz="1800" dirty="0"/>
          </a:p>
        </p:txBody>
      </p:sp>
    </p:spTree>
    <p:extLst>
      <p:ext uri="{BB962C8B-B14F-4D97-AF65-F5344CB8AC3E}">
        <p14:creationId xmlns:p14="http://schemas.microsoft.com/office/powerpoint/2010/main" val="359150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custDataLst>
              <p:tags r:id="rId1"/>
            </p:custDataLst>
          </p:nvPr>
        </p:nvSpPr>
        <p:spPr>
          <a:xfrm>
            <a:off x="755576" y="4077072"/>
            <a:ext cx="2663825" cy="647700"/>
          </a:xfrm>
        </p:spPr>
        <p:txBody>
          <a:bodyPr/>
          <a:lstStyle/>
          <a:p>
            <a:r>
              <a:rPr lang="en-AU" dirty="0"/>
              <a:t>Part 4</a:t>
            </a:r>
          </a:p>
        </p:txBody>
      </p:sp>
      <p:sp>
        <p:nvSpPr>
          <p:cNvPr id="4" name="Title 3"/>
          <p:cNvSpPr>
            <a:spLocks noGrp="1"/>
          </p:cNvSpPr>
          <p:nvPr>
            <p:ph type="title"/>
            <p:custDataLst>
              <p:tags r:id="rId2"/>
            </p:custDataLst>
          </p:nvPr>
        </p:nvSpPr>
        <p:spPr>
          <a:xfrm>
            <a:off x="732857" y="2708920"/>
            <a:ext cx="3456384" cy="576064"/>
          </a:xfrm>
        </p:spPr>
        <p:txBody>
          <a:bodyPr/>
          <a:lstStyle/>
          <a:p>
            <a:r>
              <a:rPr lang="en-AU" i="1" dirty="0"/>
              <a:t>Users and Account Management</a:t>
            </a:r>
            <a:r>
              <a:rPr lang="en-AU" dirty="0"/>
              <a:t/>
            </a:r>
            <a:br>
              <a:rPr lang="en-AU" dirty="0"/>
            </a:br>
            <a:r>
              <a:rPr lang="en-AU" dirty="0"/>
              <a:t>Next Steps</a:t>
            </a:r>
          </a:p>
        </p:txBody>
      </p:sp>
    </p:spTree>
    <p:extLst>
      <p:ext uri="{BB962C8B-B14F-4D97-AF65-F5344CB8AC3E}">
        <p14:creationId xmlns:p14="http://schemas.microsoft.com/office/powerpoint/2010/main" val="122402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AU" b="0" dirty="0"/>
              <a:t>Part 4 | </a:t>
            </a:r>
            <a:r>
              <a:rPr lang="en-AU" dirty="0"/>
              <a:t>Next Steps</a:t>
            </a:r>
          </a:p>
        </p:txBody>
      </p:sp>
      <p:sp>
        <p:nvSpPr>
          <p:cNvPr id="3" name="Content Placeholder 3">
            <a:extLst>
              <a:ext uri="{FF2B5EF4-FFF2-40B4-BE49-F238E27FC236}">
                <a16:creationId xmlns:a16="http://schemas.microsoft.com/office/drawing/2014/main" xmlns="" id="{2E8551C2-2F61-41FA-9C8C-1995836DDB61}"/>
              </a:ext>
            </a:extLst>
          </p:cNvPr>
          <p:cNvSpPr>
            <a:spLocks noGrp="1"/>
          </p:cNvSpPr>
          <p:nvPr>
            <p:ph idx="1"/>
            <p:custDataLst>
              <p:tags r:id="rId2"/>
            </p:custDataLst>
          </p:nvPr>
        </p:nvSpPr>
        <p:spPr>
          <a:xfrm>
            <a:off x="457200" y="1268760"/>
            <a:ext cx="8229600" cy="4857403"/>
          </a:xfrm>
        </p:spPr>
        <p:txBody>
          <a:bodyPr/>
          <a:lstStyle/>
          <a:p>
            <a:pPr marL="342900" indent="-342900">
              <a:buFont typeface="Arial" panose="020B0604020202020204" pitchFamily="34" charset="0"/>
              <a:buChar char="•"/>
            </a:pPr>
            <a:r>
              <a:rPr lang="en-US" sz="2000" dirty="0"/>
              <a:t>Due to the number of stakeholders interacting with the system it is the NHVR’s goal to continue updating the NHVR Portal to make the permitting process as seamless and simple as possible. </a:t>
            </a:r>
          </a:p>
          <a:p>
            <a:endParaRPr lang="en-US" sz="2000" dirty="0"/>
          </a:p>
          <a:p>
            <a:pPr marL="342900" indent="-342900">
              <a:buFont typeface="Arial" panose="020B0604020202020204" pitchFamily="34" charset="0"/>
              <a:buChar char="•"/>
            </a:pPr>
            <a:r>
              <a:rPr lang="en-US" sz="2000" dirty="0"/>
              <a:t>This will be done by continual development and minor releases that include additional enhancements to key functionality.  </a:t>
            </a:r>
          </a:p>
          <a:p>
            <a:endParaRPr lang="en-US" sz="2000" dirty="0"/>
          </a:p>
          <a:p>
            <a:pPr marL="342900" indent="-342900">
              <a:buFont typeface="Arial" panose="020B0604020202020204" pitchFamily="34" charset="0"/>
              <a:buChar char="•"/>
            </a:pPr>
            <a:r>
              <a:rPr lang="en-US" sz="2000" dirty="0"/>
              <a:t>The Help Centre will continue to be updated with any enhancements or changes thus enabling you to stay up to date with the functional capabilities of the Portal.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Help Centre is at </a:t>
            </a:r>
            <a:r>
              <a:rPr lang="en-US" sz="2000" dirty="0">
                <a:solidFill>
                  <a:schemeClr val="tx2">
                    <a:lumMod val="50000"/>
                    <a:lumOff val="50000"/>
                  </a:schemeClr>
                </a:solidFill>
              </a:rPr>
              <a:t>https://help.nhvr.gov.au/support</a:t>
            </a:r>
            <a:endParaRPr lang="en-AU" sz="2000" dirty="0"/>
          </a:p>
          <a:p>
            <a:pPr marL="457200" indent="-457200">
              <a:buFont typeface="Arial" panose="020B0604020202020204" pitchFamily="34" charset="0"/>
              <a:buChar char="•"/>
            </a:pPr>
            <a:endParaRPr lang="en-AU" sz="2000" dirty="0"/>
          </a:p>
          <a:p>
            <a:pPr marL="457200" indent="-457200">
              <a:buFont typeface="Arial" panose="020B0604020202020204" pitchFamily="34" charset="0"/>
              <a:buChar char="•"/>
            </a:pPr>
            <a:r>
              <a:rPr lang="en-AU" sz="2000" b="1" dirty="0"/>
              <a:t>Next Module: </a:t>
            </a:r>
            <a:r>
              <a:rPr lang="en-AU" sz="2000" dirty="0"/>
              <a:t>Tables and Reporting</a:t>
            </a: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p:txBody>
      </p:sp>
    </p:spTree>
    <p:extLst>
      <p:ext uri="{BB962C8B-B14F-4D97-AF65-F5344CB8AC3E}">
        <p14:creationId xmlns:p14="http://schemas.microsoft.com/office/powerpoint/2010/main" val="13615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custDataLst>
              <p:tags r:id="rId1"/>
            </p:custDataLst>
          </p:nvPr>
        </p:nvSpPr>
        <p:spPr>
          <a:xfrm>
            <a:off x="755576" y="4077072"/>
            <a:ext cx="2663825" cy="647700"/>
          </a:xfrm>
        </p:spPr>
        <p:txBody>
          <a:bodyPr/>
          <a:lstStyle/>
          <a:p>
            <a:r>
              <a:rPr lang="en-AU" dirty="0"/>
              <a:t>For more information, visit </a:t>
            </a:r>
            <a:r>
              <a:rPr lang="en-AU" dirty="0">
                <a:hlinkClick r:id="rId4"/>
              </a:rPr>
              <a:t>www.yoursaynhvr.com.au</a:t>
            </a:r>
            <a:r>
              <a:rPr lang="en-AU" dirty="0"/>
              <a:t> </a:t>
            </a:r>
          </a:p>
        </p:txBody>
      </p:sp>
      <p:sp>
        <p:nvSpPr>
          <p:cNvPr id="4" name="Title 3"/>
          <p:cNvSpPr>
            <a:spLocks noGrp="1"/>
          </p:cNvSpPr>
          <p:nvPr>
            <p:ph type="title"/>
            <p:custDataLst>
              <p:tags r:id="rId2"/>
            </p:custDataLst>
          </p:nvPr>
        </p:nvSpPr>
        <p:spPr>
          <a:xfrm>
            <a:off x="755575" y="3573016"/>
            <a:ext cx="4215238" cy="576064"/>
          </a:xfrm>
        </p:spPr>
        <p:txBody>
          <a:bodyPr/>
          <a:lstStyle/>
          <a:p>
            <a:r>
              <a:rPr lang="en-AU" dirty="0"/>
              <a:t>Thank You!</a:t>
            </a:r>
          </a:p>
        </p:txBody>
      </p:sp>
    </p:spTree>
    <p:extLst>
      <p:ext uri="{BB962C8B-B14F-4D97-AF65-F5344CB8AC3E}">
        <p14:creationId xmlns:p14="http://schemas.microsoft.com/office/powerpoint/2010/main" val="3195658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0033A34E-5E5C-47D2-ABC6-94319E3BD5C4}&quot;/&gt;&lt;isInvalidForFieldText val=&quot;0&quot;/&gt;&lt;Image&gt;&lt;filename val=&quot;C:\Users\Andrew.Blunden\AppData\Local\Temp\CP678084234877Session\CPTrustFolder678084234923\PPTImport678084358929\data\asimages\{0033A34E-5E5C-47D2-ABC6-94319E3BD5C4}_20.png&quot;/&gt;&lt;left val=&quot;74&quot;/&gt;&lt;top val=&quot;424&quot;/&gt;&lt;width val=&quot;286&quot;/&gt;&lt;height val=&quot;7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1&quot;/&gt;&lt;lineCharCount val=&quot;10&quot;/&gt;&lt;/TableIndex&gt;&lt;/ShapeTextInfo&gt;"/>
  <p:tag name="HTML_SHAPEINFO" val="&lt;ThreeDShapeInfo&gt;&lt;uuid val=&quot;{08E0652A-F995-4889-A7CB-C1869C6DDE10}&quot;/&gt;&lt;isInvalidForFieldText val=&quot;0&quot;/&gt;&lt;Image&gt;&lt;filename val=&quot;C:\Users\Andrew.Blunden\AppData\Local\Temp\CP678084234877Session\CPTrustFolder678084234923\PPTImport678084358929\data\asimages\{08E0652A-F995-4889-A7CB-C1869C6DDE10}_20.png&quot;/&gt;&lt;left val=&quot;66&quot;/&gt;&lt;top val=&quot;271&quot;/&gt;&lt;width val=&quot;407&quot;/&gt;&lt;height val=&quot;16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2C41456F-FC6F-49CF-A817-0F19B9D76DEE}&quot;/&gt;&lt;isInvalidForFieldText val=&quot;0&quot;/&gt;&lt;Image&gt;&lt;filename val=&quot;C:\Users\Andrew.Blunden\AppData\Local\Temp\CP678084234877Session\CPTrustFolder678084234923\PPTImport678084358929\data\asimages\{2C41456F-FC6F-49CF-A817-0F19B9D76DEE}_21.png&quot;/&gt;&lt;left val=&quot;31&quot;/&gt;&lt;top val=&quot;20&quot;/&gt;&lt;width val=&quot;882&quot;/&gt;&lt;height val=&quot;9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1&quot;/&gt;&lt;lineCharCount val=&quot;41&quot;/&gt;&lt;lineCharCount val=&quot;1&quot;/&gt;&lt;lineCharCount val=&quot;70&quot;/&gt;&lt;lineCharCount val=&quot;9&quot;/&gt;&lt;lineCharCount val=&quot;1&quot;/&gt;&lt;lineCharCount val=&quot;77&quot;/&gt;&lt;lineCharCount val=&quot;27&quot;/&gt;&lt;lineCharCount val=&quot;1&quot;/&gt;&lt;lineCharCount val=&quot;79&quot;/&gt;&lt;lineCharCount val=&quot;13&quot;/&gt;&lt;lineCharCount val=&quot;1&quot;/&gt;&lt;lineCharCount val=&quot;61&quot;/&gt;&lt;/TableIndex&gt;&lt;/ShapeTextInfo&gt;"/>
  <p:tag name="HTML_SHAPEINFO" val="&lt;ThreeDShapeInfo&gt;&lt;uuid val=&quot;{A3CE477A-8F73-46F6-894F-69E0FD261B04}&quot;/&gt;&lt;isInvalidForFieldText val=&quot;0&quot;/&gt;&lt;Image&gt;&lt;filename val=&quot;C:\Users\Andrew.Blunden\AppData\Local\Temp\CP678084234877Session\CPTrustFolder678084234923\PPTImport678084358929\data\asimages\{A3CE477A-8F73-46F6-894F-69E0FD261B04}_21.png&quot;/&gt;&lt;left val=&quot;44&quot;/&gt;&lt;top val=&quot;130&quot;/&gt;&lt;width val=&quot;869&quot;/&gt;&lt;height val=&quot;51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2C41456F-FC6F-49CF-A817-0F19B9D76DEE}&quot;/&gt;&lt;isInvalidForFieldText val=&quot;0&quot;/&gt;&lt;Image&gt;&lt;filename val=&quot;C:\Users\Andrew.Blunden\AppData\Local\Temp\CP678084234877Session\CPTrustFolder678084234923\PPTImport678084358929\data\asimages\{2C41456F-FC6F-49CF-A817-0F19B9D76DEE}_21.png&quot;/&gt;&lt;left val=&quot;31&quot;/&gt;&lt;top val=&quot;20&quot;/&gt;&lt;width val=&quot;882&quot;/&gt;&lt;height val=&quot;9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1&quot;/&gt;&lt;lineCharCount val=&quot;41&quot;/&gt;&lt;lineCharCount val=&quot;1&quot;/&gt;&lt;lineCharCount val=&quot;70&quot;/&gt;&lt;lineCharCount val=&quot;9&quot;/&gt;&lt;lineCharCount val=&quot;1&quot;/&gt;&lt;lineCharCount val=&quot;77&quot;/&gt;&lt;lineCharCount val=&quot;27&quot;/&gt;&lt;lineCharCount val=&quot;1&quot;/&gt;&lt;lineCharCount val=&quot;79&quot;/&gt;&lt;lineCharCount val=&quot;13&quot;/&gt;&lt;lineCharCount val=&quot;1&quot;/&gt;&lt;lineCharCount val=&quot;61&quot;/&gt;&lt;/TableIndex&gt;&lt;/ShapeTextInfo&gt;"/>
  <p:tag name="HTML_SHAPEINFO" val="&lt;ThreeDShapeInfo&gt;&lt;uuid val=&quot;{A3CE477A-8F73-46F6-894F-69E0FD261B04}&quot;/&gt;&lt;isInvalidForFieldText val=&quot;0&quot;/&gt;&lt;Image&gt;&lt;filename val=&quot;C:\Users\Andrew.Blunden\AppData\Local\Temp\CP678084234877Session\CPTrustFolder678084234923\PPTImport678084358929\data\asimages\{A3CE477A-8F73-46F6-894F-69E0FD261B04}_21.png&quot;/&gt;&lt;left val=&quot;44&quot;/&gt;&lt;top val=&quot;130&quot;/&gt;&lt;width val=&quot;869&quot;/&gt;&lt;height val=&quot;51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2C41456F-FC6F-49CF-A817-0F19B9D76DEE}&quot;/&gt;&lt;isInvalidForFieldText val=&quot;0&quot;/&gt;&lt;Image&gt;&lt;filename val=&quot;C:\Users\Andrew.Blunden\AppData\Local\Temp\CP678084234877Session\CPTrustFolder678084234923\PPTImport678084358929\data\asimages\{2C41456F-FC6F-49CF-A817-0F19B9D76DEE}_21.png&quot;/&gt;&lt;left val=&quot;31&quot;/&gt;&lt;top val=&quot;20&quot;/&gt;&lt;width val=&quot;882&quot;/&gt;&lt;height val=&quot;9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1&quot;/&gt;&lt;lineCharCount val=&quot;41&quot;/&gt;&lt;lineCharCount val=&quot;1&quot;/&gt;&lt;lineCharCount val=&quot;70&quot;/&gt;&lt;lineCharCount val=&quot;9&quot;/&gt;&lt;lineCharCount val=&quot;1&quot;/&gt;&lt;lineCharCount val=&quot;77&quot;/&gt;&lt;lineCharCount val=&quot;27&quot;/&gt;&lt;lineCharCount val=&quot;1&quot;/&gt;&lt;lineCharCount val=&quot;79&quot;/&gt;&lt;lineCharCount val=&quot;13&quot;/&gt;&lt;lineCharCount val=&quot;1&quot;/&gt;&lt;lineCharCount val=&quot;61&quot;/&gt;&lt;/TableIndex&gt;&lt;/ShapeTextInfo&gt;"/>
  <p:tag name="HTML_SHAPEINFO" val="&lt;ThreeDShapeInfo&gt;&lt;uuid val=&quot;{A3CE477A-8F73-46F6-894F-69E0FD261B04}&quot;/&gt;&lt;isInvalidForFieldText val=&quot;0&quot;/&gt;&lt;Image&gt;&lt;filename val=&quot;C:\Users\Andrew.Blunden\AppData\Local\Temp\CP678084234877Session\CPTrustFolder678084234923\PPTImport678084358929\data\asimages\{A3CE477A-8F73-46F6-894F-69E0FD261B04}_21.png&quot;/&gt;&lt;left val=&quot;44&quot;/&gt;&lt;top val=&quot;130&quot;/&gt;&lt;width val=&quot;869&quot;/&gt;&lt;height val=&quot;51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C3117135-9598-4B2B-8022-98D60421EB16}&quot;/&gt;&lt;isInvalidForFieldText val=&quot;0&quot;/&gt;&lt;Image&gt;&lt;filename val=&quot;C:\Users\Andrew.Blunden\AppData\Local\Temp\CP678084234877Session\CPTrustFolder678084234923\PPTImport678084358929\data\asimages\{C3117135-9598-4B2B-8022-98D60421EB16}_22.png&quot;/&gt;&lt;left val=&quot;74&quot;/&gt;&lt;top val=&quot;424&quot;/&gt;&lt;width val=&quot;286&quot;/&gt;&lt;height val=&quot;7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1&quot;/&gt;&lt;lineCharCount val=&quot;10&quot;/&gt;&lt;/TableIndex&gt;&lt;/ShapeTextInfo&gt;"/>
  <p:tag name="HTML_SHAPEINFO" val="&lt;ThreeDShapeInfo&gt;&lt;uuid val=&quot;{6939BE38-7916-4DE9-9647-F5FFD5D22AD6}&quot;/&gt;&lt;isInvalidForFieldText val=&quot;0&quot;/&gt;&lt;Image&gt;&lt;filename val=&quot;C:\Users\Andrew.Blunden\AppData\Local\Temp\CP678084234877Session\CPTrustFolder678084234923\PPTImport678084358929\data\asimages\{6939BE38-7916-4DE9-9647-F5FFD5D22AD6}_22.png&quot;/&gt;&lt;left val=&quot;64&quot;/&gt;&lt;top val=&quot;279&quot;/&gt;&lt;width val=&quot;377&quot;/&gt;&lt;height val=&quot;16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E2C05082-1C92-44F4-AE36-AF7D552F455D}&quot;/&gt;&lt;isInvalidForFieldText val=&quot;0&quot;/&gt;&lt;Image&gt;&lt;filename val=&quot;C:\Users\Andrew.Blunden\AppData\Local\Temp\CP678084234877Session\CPTrustFolder678084234923\PPTImport678084358929\data\asimages\{E2C05082-1C92-44F4-AE36-AF7D552F455D}_23.png&quot;/&gt;&lt;left val=&quot;31&quot;/&gt;&lt;top val=&quot;20&quot;/&gt;&lt;width val=&quot;882&quot;/&gt;&lt;height val=&quot;9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2&quot;/&gt;&lt;lineCharCount val=&quot;72&quot;/&gt;&lt;lineCharCount val=&quot;45&quot;/&gt;&lt;lineCharCount val=&quot;1&quot;/&gt;&lt;lineCharCount val=&quot;67&quot;/&gt;&lt;lineCharCount val=&quot;56&quot;/&gt;&lt;lineCharCount val=&quot;1&quot;/&gt;&lt;lineCharCount val=&quot;69&quot;/&gt;&lt;lineCharCount val=&quot;65&quot;/&gt;&lt;lineCharCount val=&quot;28&quot;/&gt;&lt;lineCharCount val=&quot;1&quot;/&gt;&lt;lineCharCount val=&quot;52&quot;/&gt;&lt;lineCharCount val=&quot;1&quot;/&gt;&lt;lineCharCount val=&quot;34&quot;/&gt;&lt;lineCharCount val=&quot;1&quot;/&gt;&lt;/TableIndex&gt;&lt;/ShapeTextInfo&gt;"/>
  <p:tag name="HTML_SHAPEINFO" val="&lt;ThreeDShapeInfo&gt;&lt;uuid val=&quot;{833A419E-DFFD-41FF-ABCA-E9EBAE658043}&quot;/&gt;&lt;isInvalidForFieldText val=&quot;0&quot;/&gt;&lt;Image&gt;&lt;filename val=&quot;C:\Users\Andrew.Blunden\AppData\Local\Temp\CP678084234877Session\CPTrustFolder678084234923\PPTImport678084358929\data\asimages\{833A419E-DFFD-41FF-ABCA-E9EBAE658043}_23.png&quot;/&gt;&lt;left val=&quot;42&quot;/&gt;&lt;top val=&quot;130&quot;/&gt;&lt;width val=&quot;876&quot;/&gt;&lt;height val=&quot;52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3&quot;/&gt;&lt;/TableIndex&gt;&lt;/ShapeTextInfo&gt;"/>
  <p:tag name="HTML_SHAPEINFO" val="&lt;ThreeDShapeInfo&gt;&lt;uuid val=&quot;{5AD9920F-3001-41BF-A23C-19B23B9C5000}&quot;/&gt;&lt;isInvalidForFieldText val=&quot;0&quot;/&gt;&lt;Image&gt;&lt;filename val=&quot;C:\Users\Andrew.Blunden\AppData\Local\Temp\CP678084234877Session\CPTrustFolder678084234923\PPTImport678084358929\data\asimages\{5AD9920F-3001-41BF-A23C-19B23B9C5000}_24.png&quot;/&gt;&lt;left val=&quot;74&quot;/&gt;&lt;top val=&quot;424&quot;/&gt;&lt;width val=&quot;296&quot;/&gt;&lt;height val=&quot;8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E4D8D6D-5940-4677-8CDE-45EA6A2F88F7}&quot;/&gt;&lt;isInvalidForFieldText val=&quot;0&quot;/&gt;&lt;Image&gt;&lt;filename val=&quot;C:\Users\Andrew.Blunden\AppData\Local\Temp\CP678084234877Session\CPTrustFolder678084234923\PPTImport678084358929\data\asimages\{AE4D8D6D-5940-4677-8CDE-45EA6A2F88F7}_24.png&quot;/&gt;&lt;left val=&quot;66&quot;/&gt;&lt;top val=&quot;368&quot;/&gt;&lt;width val=&quot;457&quot;/&gt;&lt;height val=&quot;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heme/theme1.xml><?xml version="1.0" encoding="utf-8"?>
<a:theme xmlns:a="http://schemas.openxmlformats.org/drawingml/2006/main" name="Office Theme">
  <a:themeElements>
    <a:clrScheme name="NHVR">
      <a:dk1>
        <a:sysClr val="windowText" lastClr="000000"/>
      </a:dk1>
      <a:lt1>
        <a:sysClr val="window" lastClr="FFFFFF"/>
      </a:lt1>
      <a:dk2>
        <a:srgbClr val="0F2D52"/>
      </a:dk2>
      <a:lt2>
        <a:srgbClr val="43849D"/>
      </a:lt2>
      <a:accent1>
        <a:srgbClr val="4A9B98"/>
      </a:accent1>
      <a:accent2>
        <a:srgbClr val="67A7CC"/>
      </a:accent2>
      <a:accent3>
        <a:srgbClr val="262626"/>
      </a:accent3>
      <a:accent4>
        <a:srgbClr val="B4C4D1"/>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8631A83A1D9D4488FC27E88232CD45" ma:contentTypeVersion="5" ma:contentTypeDescription="Create a new document." ma:contentTypeScope="" ma:versionID="bcc3b0ea89f3407363a7d934638cf4c1">
  <xsd:schema xmlns:xsd="http://www.w3.org/2001/XMLSchema" xmlns:xs="http://www.w3.org/2001/XMLSchema" xmlns:p="http://schemas.microsoft.com/office/2006/metadata/properties" xmlns:ns2="dba49c68-f22a-4693-9ff1-9b2769048b60" xmlns:ns3="8663bc20-0f28-4f06-8839-041663ed56be" targetNamespace="http://schemas.microsoft.com/office/2006/metadata/properties" ma:root="true" ma:fieldsID="5c19a521f95bab3b481cfb5d4f689eaa" ns2:_="" ns3:_="">
    <xsd:import namespace="dba49c68-f22a-4693-9ff1-9b2769048b60"/>
    <xsd:import namespace="8663bc20-0f28-4f06-8839-041663ed56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49c68-f22a-4693-9ff1-9b2769048b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3bc20-0f28-4f06-8839-041663ed56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17BBA-572C-42D3-B69E-3C756FF8D287}">
  <ds:schemaRefs>
    <ds:schemaRef ds:uri="http://schemas.microsoft.com/sharepoint/v3/contenttype/forms"/>
  </ds:schemaRefs>
</ds:datastoreItem>
</file>

<file path=customXml/itemProps2.xml><?xml version="1.0" encoding="utf-8"?>
<ds:datastoreItem xmlns:ds="http://schemas.openxmlformats.org/officeDocument/2006/customXml" ds:itemID="{C6CDA162-FD5A-4551-AFDA-B45A451BC10B}">
  <ds:schemaRefs>
    <ds:schemaRef ds:uri="http://purl.org/dc/terms/"/>
    <ds:schemaRef ds:uri="http://schemas.microsoft.com/office/2006/metadata/properties"/>
    <ds:schemaRef ds:uri="http://purl.org/dc/elements/1.1/"/>
    <ds:schemaRef ds:uri="http://schemas.microsoft.com/office/2006/documentManagement/types"/>
    <ds:schemaRef ds:uri="8663bc20-0f28-4f06-8839-041663ed56be"/>
    <ds:schemaRef ds:uri="http://www.w3.org/XML/1998/namespace"/>
    <ds:schemaRef ds:uri="http://schemas.microsoft.com/office/infopath/2007/PartnerControls"/>
    <ds:schemaRef ds:uri="http://schemas.openxmlformats.org/package/2006/metadata/core-properties"/>
    <ds:schemaRef ds:uri="dba49c68-f22a-4693-9ff1-9b2769048b60"/>
    <ds:schemaRef ds:uri="http://purl.org/dc/dcmitype/"/>
  </ds:schemaRefs>
</ds:datastoreItem>
</file>

<file path=customXml/itemProps3.xml><?xml version="1.0" encoding="utf-8"?>
<ds:datastoreItem xmlns:ds="http://schemas.openxmlformats.org/officeDocument/2006/customXml" ds:itemID="{3342BC2C-DDDF-464F-9D0F-FAC4550A9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49c68-f22a-4693-9ff1-9b2769048b60"/>
    <ds:schemaRef ds:uri="8663bc20-0f28-4f06-8839-041663ed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2406</TotalTime>
  <Words>311</Words>
  <Application>Microsoft Office PowerPoint</Application>
  <PresentationFormat>On-screen Show (4:3)</PresentationFormat>
  <Paragraphs>46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Users and Account Management Assessment</vt:lpstr>
      <vt:lpstr>Part 3 | Quiz</vt:lpstr>
      <vt:lpstr>Quiz</vt:lpstr>
      <vt:lpstr>Quiz Answers</vt:lpstr>
      <vt:lpstr>Users and Account Management Next Steps</vt:lpstr>
      <vt:lpstr>Part 4 | Next Steps</vt:lpstr>
      <vt:lpstr>Thank You!</vt:lpstr>
    </vt:vector>
  </TitlesOfParts>
  <Company>National Heavy Vehicle Regulator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Crane</dc:creator>
  <cp:lastModifiedBy>Linda MacDonald</cp:lastModifiedBy>
  <cp:revision>158</cp:revision>
  <dcterms:created xsi:type="dcterms:W3CDTF">2017-07-17T06:48:46Z</dcterms:created>
  <dcterms:modified xsi:type="dcterms:W3CDTF">2017-12-21T03:32:10Z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0x0101009B8631A83A1D9D4488FC27E88232CD45</vt:lpwstr>
  </property>
</Properties>
</file>